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embeddedFontLst>
    <p:embeddedFont>
      <p:font typeface="Sorts Mill Goudy"/>
      <p:regular r:id="rId18"/>
      <p:italic r:id="rId19"/>
    </p:embeddedFont>
    <p:embeddedFont>
      <p:font typeface="Gill Sans"/>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i53Jku+BWJ14SizeH8JcWiRG5K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GillSans-regular.fntdata"/><Relationship Id="rId11" Type="http://schemas.openxmlformats.org/officeDocument/2006/relationships/slide" Target="slides/slide7.xml"/><Relationship Id="rId22" Type="http://customschemas.google.com/relationships/presentationmetadata" Target="metadata"/><Relationship Id="rId10" Type="http://schemas.openxmlformats.org/officeDocument/2006/relationships/slide" Target="slides/slide6.xml"/><Relationship Id="rId21" Type="http://schemas.openxmlformats.org/officeDocument/2006/relationships/font" Target="fonts/GillSans-bold.fnt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SortsMillGoudy-italic.fntdata"/><Relationship Id="rId6" Type="http://schemas.openxmlformats.org/officeDocument/2006/relationships/slide" Target="slides/slide2.xml"/><Relationship Id="rId18" Type="http://schemas.openxmlformats.org/officeDocument/2006/relationships/font" Target="fonts/SortsMillGoudy-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1" name="Google Shape;19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2" name="Google Shape;202;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8" name="Google Shape;21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36ee44cbb3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36ee44cbb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4" name="Google Shape;124;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7" name="Google Shape;13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4" name="Google Shape;15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2" name="Google Shape;17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2" name="Google Shape;18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14"/>
          <p:cNvSpPr txBox="1"/>
          <p:nvPr>
            <p:ph type="ctrTitle"/>
          </p:nvPr>
        </p:nvSpPr>
        <p:spPr>
          <a:xfrm>
            <a:off x="2057400" y="685801"/>
            <a:ext cx="8115300" cy="304622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2"/>
              </a:buClr>
              <a:buSzPts val="3600"/>
              <a:buFont typeface="Sorts Mill Goudy"/>
              <a:buNone/>
              <a:defRPr sz="36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14"/>
          <p:cNvSpPr txBox="1"/>
          <p:nvPr>
            <p:ph idx="1" type="subTitle"/>
          </p:nvPr>
        </p:nvSpPr>
        <p:spPr>
          <a:xfrm>
            <a:off x="2057400" y="4114800"/>
            <a:ext cx="8115300" cy="20574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Clr>
                <a:schemeClr val="dk2"/>
              </a:buClr>
              <a:buSzPts val="1680"/>
              <a:buNone/>
              <a:defRPr i="1" sz="2400"/>
            </a:lvl1pPr>
            <a:lvl2pPr lvl="1" algn="ctr">
              <a:lnSpc>
                <a:spcPct val="100000"/>
              </a:lnSpc>
              <a:spcBef>
                <a:spcPts val="500"/>
              </a:spcBef>
              <a:spcAft>
                <a:spcPts val="0"/>
              </a:spcAft>
              <a:buClr>
                <a:schemeClr val="dk2"/>
              </a:buClr>
              <a:buSzPts val="1400"/>
              <a:buNone/>
              <a:defRPr sz="2000"/>
            </a:lvl2pPr>
            <a:lvl3pPr lvl="2" algn="ctr">
              <a:lnSpc>
                <a:spcPct val="100000"/>
              </a:lnSpc>
              <a:spcBef>
                <a:spcPts val="500"/>
              </a:spcBef>
              <a:spcAft>
                <a:spcPts val="0"/>
              </a:spcAft>
              <a:buClr>
                <a:schemeClr val="dk2"/>
              </a:buClr>
              <a:buSzPts val="1260"/>
              <a:buNone/>
              <a:defRPr sz="1800"/>
            </a:lvl3pPr>
            <a:lvl4pPr lvl="3" algn="ctr">
              <a:lnSpc>
                <a:spcPct val="100000"/>
              </a:lnSpc>
              <a:spcBef>
                <a:spcPts val="500"/>
              </a:spcBef>
              <a:spcAft>
                <a:spcPts val="0"/>
              </a:spcAft>
              <a:buClr>
                <a:schemeClr val="dk2"/>
              </a:buClr>
              <a:buSzPts val="1120"/>
              <a:buNone/>
              <a:defRPr sz="1600"/>
            </a:lvl4pPr>
            <a:lvl5pPr lvl="4" algn="ctr">
              <a:lnSpc>
                <a:spcPct val="100000"/>
              </a:lnSpc>
              <a:spcBef>
                <a:spcPts val="500"/>
              </a:spcBef>
              <a:spcAft>
                <a:spcPts val="0"/>
              </a:spcAft>
              <a:buClr>
                <a:schemeClr val="dk2"/>
              </a:buClr>
              <a:buSzPts val="112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14"/>
          <p:cNvSpPr txBox="1"/>
          <p:nvPr>
            <p:ph idx="10" type="dt"/>
          </p:nvPr>
        </p:nvSpPr>
        <p:spPr>
          <a:xfrm rot="5400000">
            <a:off x="9800022" y="3223751"/>
            <a:ext cx="4114801" cy="41050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14"/>
          <p:cNvSpPr txBox="1"/>
          <p:nvPr>
            <p:ph idx="11" type="ftr"/>
          </p:nvPr>
        </p:nvSpPr>
        <p:spPr>
          <a:xfrm rot="5400000">
            <a:off x="-1708136" y="3223750"/>
            <a:ext cx="4114800" cy="41050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14"/>
          <p:cNvSpPr txBox="1"/>
          <p:nvPr>
            <p:ph idx="12" type="sldNum"/>
          </p:nvPr>
        </p:nvSpPr>
        <p:spPr>
          <a:xfrm>
            <a:off x="11116340" y="6356350"/>
            <a:ext cx="87186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1371600" y="685800"/>
            <a:ext cx="9486900" cy="1371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23"/>
          <p:cNvSpPr txBox="1"/>
          <p:nvPr>
            <p:ph idx="1" type="body"/>
          </p:nvPr>
        </p:nvSpPr>
        <p:spPr>
          <a:xfrm rot="5400000">
            <a:off x="4156001" y="-530298"/>
            <a:ext cx="3918098" cy="9486901"/>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1000"/>
              </a:spcBef>
              <a:spcAft>
                <a:spcPts val="0"/>
              </a:spcAft>
              <a:buClr>
                <a:schemeClr val="dk2"/>
              </a:buClr>
              <a:buSzPts val="1260"/>
              <a:buChar char="•"/>
              <a:defRPr/>
            </a:lvl1pPr>
            <a:lvl2pPr indent="-308610" lvl="1" marL="914400" algn="l">
              <a:lnSpc>
                <a:spcPct val="100000"/>
              </a:lnSpc>
              <a:spcBef>
                <a:spcPts val="500"/>
              </a:spcBef>
              <a:spcAft>
                <a:spcPts val="0"/>
              </a:spcAft>
              <a:buClr>
                <a:schemeClr val="dk2"/>
              </a:buClr>
              <a:buSzPts val="1260"/>
              <a:buChar char="•"/>
              <a:defRPr/>
            </a:lvl2pPr>
            <a:lvl3pPr indent="-308610" lvl="2" marL="1371600" algn="l">
              <a:lnSpc>
                <a:spcPct val="100000"/>
              </a:lnSpc>
              <a:spcBef>
                <a:spcPts val="500"/>
              </a:spcBef>
              <a:spcAft>
                <a:spcPts val="0"/>
              </a:spcAft>
              <a:buClr>
                <a:schemeClr val="dk2"/>
              </a:buClr>
              <a:buSzPts val="1260"/>
              <a:buChar char="•"/>
              <a:defRPr/>
            </a:lvl3pPr>
            <a:lvl4pPr indent="-308610" lvl="3" marL="1828800" algn="l">
              <a:lnSpc>
                <a:spcPct val="100000"/>
              </a:lnSpc>
              <a:spcBef>
                <a:spcPts val="500"/>
              </a:spcBef>
              <a:spcAft>
                <a:spcPts val="0"/>
              </a:spcAft>
              <a:buClr>
                <a:schemeClr val="dk2"/>
              </a:buClr>
              <a:buSzPts val="1260"/>
              <a:buChar char="•"/>
              <a:defRPr/>
            </a:lvl4pPr>
            <a:lvl5pPr indent="-308610" lvl="4" marL="2286000" algn="l">
              <a:lnSpc>
                <a:spcPct val="100000"/>
              </a:lnSpc>
              <a:spcBef>
                <a:spcPts val="500"/>
              </a:spcBef>
              <a:spcAft>
                <a:spcPts val="0"/>
              </a:spcAft>
              <a:buClr>
                <a:schemeClr val="dk2"/>
              </a:buClr>
              <a:buSzPts val="126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3"/>
          <p:cNvSpPr txBox="1"/>
          <p:nvPr>
            <p:ph idx="10" type="dt"/>
          </p:nvPr>
        </p:nvSpPr>
        <p:spPr>
          <a:xfrm rot="5400000">
            <a:off x="9800022" y="3223751"/>
            <a:ext cx="4114801" cy="41050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23"/>
          <p:cNvSpPr txBox="1"/>
          <p:nvPr>
            <p:ph idx="11" type="ftr"/>
          </p:nvPr>
        </p:nvSpPr>
        <p:spPr>
          <a:xfrm rot="5400000">
            <a:off x="-1708136" y="3223750"/>
            <a:ext cx="4114800" cy="41050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23"/>
          <p:cNvSpPr txBox="1"/>
          <p:nvPr>
            <p:ph idx="12" type="sldNum"/>
          </p:nvPr>
        </p:nvSpPr>
        <p:spPr>
          <a:xfrm>
            <a:off x="11116340" y="6356350"/>
            <a:ext cx="87186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7133431" y="1956594"/>
            <a:ext cx="5811838" cy="26289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1000"/>
              </a:spcBef>
              <a:spcAft>
                <a:spcPts val="0"/>
              </a:spcAft>
              <a:buClr>
                <a:schemeClr val="dk2"/>
              </a:buClr>
              <a:buSzPts val="1260"/>
              <a:buChar char="•"/>
              <a:defRPr/>
            </a:lvl1pPr>
            <a:lvl2pPr indent="-308610" lvl="1" marL="914400" algn="l">
              <a:lnSpc>
                <a:spcPct val="100000"/>
              </a:lnSpc>
              <a:spcBef>
                <a:spcPts val="500"/>
              </a:spcBef>
              <a:spcAft>
                <a:spcPts val="0"/>
              </a:spcAft>
              <a:buClr>
                <a:schemeClr val="dk2"/>
              </a:buClr>
              <a:buSzPts val="1260"/>
              <a:buChar char="•"/>
              <a:defRPr/>
            </a:lvl2pPr>
            <a:lvl3pPr indent="-308610" lvl="2" marL="1371600" algn="l">
              <a:lnSpc>
                <a:spcPct val="100000"/>
              </a:lnSpc>
              <a:spcBef>
                <a:spcPts val="500"/>
              </a:spcBef>
              <a:spcAft>
                <a:spcPts val="0"/>
              </a:spcAft>
              <a:buClr>
                <a:schemeClr val="dk2"/>
              </a:buClr>
              <a:buSzPts val="1260"/>
              <a:buChar char="•"/>
              <a:defRPr/>
            </a:lvl3pPr>
            <a:lvl4pPr indent="-308610" lvl="3" marL="1828800" algn="l">
              <a:lnSpc>
                <a:spcPct val="100000"/>
              </a:lnSpc>
              <a:spcBef>
                <a:spcPts val="500"/>
              </a:spcBef>
              <a:spcAft>
                <a:spcPts val="0"/>
              </a:spcAft>
              <a:buClr>
                <a:schemeClr val="dk2"/>
              </a:buClr>
              <a:buSzPts val="1260"/>
              <a:buChar char="•"/>
              <a:defRPr/>
            </a:lvl4pPr>
            <a:lvl5pPr indent="-308610" lvl="4" marL="2286000" algn="l">
              <a:lnSpc>
                <a:spcPct val="100000"/>
              </a:lnSpc>
              <a:spcBef>
                <a:spcPts val="500"/>
              </a:spcBef>
              <a:spcAft>
                <a:spcPts val="0"/>
              </a:spcAft>
              <a:buClr>
                <a:schemeClr val="dk2"/>
              </a:buClr>
              <a:buSzPts val="126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4"/>
          <p:cNvSpPr txBox="1"/>
          <p:nvPr>
            <p:ph idx="10" type="dt"/>
          </p:nvPr>
        </p:nvSpPr>
        <p:spPr>
          <a:xfrm rot="5400000">
            <a:off x="9800022" y="3223751"/>
            <a:ext cx="4114801" cy="41050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24"/>
          <p:cNvSpPr txBox="1"/>
          <p:nvPr>
            <p:ph idx="11" type="ftr"/>
          </p:nvPr>
        </p:nvSpPr>
        <p:spPr>
          <a:xfrm rot="5400000">
            <a:off x="-1708136" y="3223750"/>
            <a:ext cx="4114800" cy="41050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24"/>
          <p:cNvSpPr txBox="1"/>
          <p:nvPr>
            <p:ph idx="12" type="sldNum"/>
          </p:nvPr>
        </p:nvSpPr>
        <p:spPr>
          <a:xfrm>
            <a:off x="11116340" y="6356350"/>
            <a:ext cx="87186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15"/>
          <p:cNvSpPr txBox="1"/>
          <p:nvPr>
            <p:ph type="title"/>
          </p:nvPr>
        </p:nvSpPr>
        <p:spPr>
          <a:xfrm>
            <a:off x="1371600" y="685800"/>
            <a:ext cx="9486900" cy="1371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200"/>
              <a:buFont typeface="Sorts Mill Goudy"/>
              <a:buNone/>
              <a:defRPr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5"/>
          <p:cNvSpPr txBox="1"/>
          <p:nvPr>
            <p:ph idx="1" type="body"/>
          </p:nvPr>
        </p:nvSpPr>
        <p:spPr>
          <a:xfrm>
            <a:off x="1371599" y="2254103"/>
            <a:ext cx="9486901" cy="3918098"/>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1000"/>
              </a:spcBef>
              <a:spcAft>
                <a:spcPts val="0"/>
              </a:spcAft>
              <a:buClr>
                <a:schemeClr val="dk2"/>
              </a:buClr>
              <a:buSzPts val="1260"/>
              <a:buChar char="•"/>
              <a:defRPr/>
            </a:lvl1pPr>
            <a:lvl2pPr indent="-308610" lvl="1" marL="914400" algn="l">
              <a:lnSpc>
                <a:spcPct val="100000"/>
              </a:lnSpc>
              <a:spcBef>
                <a:spcPts val="500"/>
              </a:spcBef>
              <a:spcAft>
                <a:spcPts val="0"/>
              </a:spcAft>
              <a:buClr>
                <a:schemeClr val="dk2"/>
              </a:buClr>
              <a:buSzPts val="1260"/>
              <a:buChar char="•"/>
              <a:defRPr/>
            </a:lvl2pPr>
            <a:lvl3pPr indent="-308610" lvl="2" marL="1371600" algn="l">
              <a:lnSpc>
                <a:spcPct val="100000"/>
              </a:lnSpc>
              <a:spcBef>
                <a:spcPts val="500"/>
              </a:spcBef>
              <a:spcAft>
                <a:spcPts val="0"/>
              </a:spcAft>
              <a:buClr>
                <a:schemeClr val="dk2"/>
              </a:buClr>
              <a:buSzPts val="1260"/>
              <a:buChar char="•"/>
              <a:defRPr/>
            </a:lvl3pPr>
            <a:lvl4pPr indent="-308610" lvl="3" marL="1828800" algn="l">
              <a:lnSpc>
                <a:spcPct val="100000"/>
              </a:lnSpc>
              <a:spcBef>
                <a:spcPts val="500"/>
              </a:spcBef>
              <a:spcAft>
                <a:spcPts val="0"/>
              </a:spcAft>
              <a:buClr>
                <a:schemeClr val="dk2"/>
              </a:buClr>
              <a:buSzPts val="1260"/>
              <a:buChar char="•"/>
              <a:defRPr/>
            </a:lvl4pPr>
            <a:lvl5pPr indent="-308610" lvl="4" marL="2286000" algn="l">
              <a:lnSpc>
                <a:spcPct val="100000"/>
              </a:lnSpc>
              <a:spcBef>
                <a:spcPts val="500"/>
              </a:spcBef>
              <a:spcAft>
                <a:spcPts val="0"/>
              </a:spcAft>
              <a:buClr>
                <a:schemeClr val="dk2"/>
              </a:buClr>
              <a:buSzPts val="126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15"/>
          <p:cNvSpPr txBox="1"/>
          <p:nvPr>
            <p:ph idx="10" type="dt"/>
          </p:nvPr>
        </p:nvSpPr>
        <p:spPr>
          <a:xfrm rot="5400000">
            <a:off x="9800022" y="3223751"/>
            <a:ext cx="4114801" cy="41050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15"/>
          <p:cNvSpPr txBox="1"/>
          <p:nvPr>
            <p:ph idx="11" type="ftr"/>
          </p:nvPr>
        </p:nvSpPr>
        <p:spPr>
          <a:xfrm rot="5400000">
            <a:off x="-1708136" y="3223750"/>
            <a:ext cx="4114800" cy="41050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15"/>
          <p:cNvSpPr txBox="1"/>
          <p:nvPr>
            <p:ph idx="12" type="sldNum"/>
          </p:nvPr>
        </p:nvSpPr>
        <p:spPr>
          <a:xfrm>
            <a:off x="11116340" y="6356350"/>
            <a:ext cx="87186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6"/>
          <p:cNvSpPr txBox="1"/>
          <p:nvPr>
            <p:ph type="title"/>
          </p:nvPr>
        </p:nvSpPr>
        <p:spPr>
          <a:xfrm>
            <a:off x="831850" y="1709738"/>
            <a:ext cx="10515600" cy="277407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2"/>
              </a:buClr>
              <a:buSzPts val="5400"/>
              <a:buFont typeface="Sorts Mill Goudy"/>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6"/>
          <p:cNvSpPr txBox="1"/>
          <p:nvPr>
            <p:ph idx="1" type="body"/>
          </p:nvPr>
        </p:nvSpPr>
        <p:spPr>
          <a:xfrm>
            <a:off x="831850" y="4641624"/>
            <a:ext cx="10515600" cy="1448026"/>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Clr>
                <a:srgbClr val="888888"/>
              </a:buClr>
              <a:buSzPts val="1680"/>
              <a:buNone/>
              <a:defRPr i="1" sz="2400">
                <a:solidFill>
                  <a:srgbClr val="888888"/>
                </a:solidFill>
              </a:defRPr>
            </a:lvl1pPr>
            <a:lvl2pPr indent="-228600" lvl="1" marL="914400" algn="l">
              <a:lnSpc>
                <a:spcPct val="100000"/>
              </a:lnSpc>
              <a:spcBef>
                <a:spcPts val="500"/>
              </a:spcBef>
              <a:spcAft>
                <a:spcPts val="0"/>
              </a:spcAft>
              <a:buClr>
                <a:srgbClr val="888888"/>
              </a:buClr>
              <a:buSzPts val="1400"/>
              <a:buNone/>
              <a:defRPr sz="2000">
                <a:solidFill>
                  <a:srgbClr val="888888"/>
                </a:solidFill>
              </a:defRPr>
            </a:lvl2pPr>
            <a:lvl3pPr indent="-228600" lvl="2" marL="1371600" algn="l">
              <a:lnSpc>
                <a:spcPct val="100000"/>
              </a:lnSpc>
              <a:spcBef>
                <a:spcPts val="500"/>
              </a:spcBef>
              <a:spcAft>
                <a:spcPts val="0"/>
              </a:spcAft>
              <a:buClr>
                <a:srgbClr val="888888"/>
              </a:buClr>
              <a:buSzPts val="1260"/>
              <a:buNone/>
              <a:defRPr sz="1800">
                <a:solidFill>
                  <a:srgbClr val="888888"/>
                </a:solidFill>
              </a:defRPr>
            </a:lvl3pPr>
            <a:lvl4pPr indent="-228600" lvl="3" marL="1828800" algn="l">
              <a:lnSpc>
                <a:spcPct val="100000"/>
              </a:lnSpc>
              <a:spcBef>
                <a:spcPts val="500"/>
              </a:spcBef>
              <a:spcAft>
                <a:spcPts val="0"/>
              </a:spcAft>
              <a:buClr>
                <a:srgbClr val="888888"/>
              </a:buClr>
              <a:buSzPts val="1120"/>
              <a:buNone/>
              <a:defRPr sz="1600">
                <a:solidFill>
                  <a:srgbClr val="888888"/>
                </a:solidFill>
              </a:defRPr>
            </a:lvl4pPr>
            <a:lvl5pPr indent="-228600" lvl="4" marL="2286000" algn="l">
              <a:lnSpc>
                <a:spcPct val="100000"/>
              </a:lnSpc>
              <a:spcBef>
                <a:spcPts val="500"/>
              </a:spcBef>
              <a:spcAft>
                <a:spcPts val="0"/>
              </a:spcAft>
              <a:buClr>
                <a:srgbClr val="888888"/>
              </a:buClr>
              <a:buSzPts val="112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6"/>
          <p:cNvSpPr txBox="1"/>
          <p:nvPr>
            <p:ph idx="10" type="dt"/>
          </p:nvPr>
        </p:nvSpPr>
        <p:spPr>
          <a:xfrm rot="5400000">
            <a:off x="9800022" y="3223751"/>
            <a:ext cx="4114801" cy="41050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6"/>
          <p:cNvSpPr txBox="1"/>
          <p:nvPr>
            <p:ph idx="11" type="ftr"/>
          </p:nvPr>
        </p:nvSpPr>
        <p:spPr>
          <a:xfrm rot="5400000">
            <a:off x="-1708136" y="3223750"/>
            <a:ext cx="4114800" cy="41050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6"/>
          <p:cNvSpPr txBox="1"/>
          <p:nvPr>
            <p:ph idx="12" type="sldNum"/>
          </p:nvPr>
        </p:nvSpPr>
        <p:spPr>
          <a:xfrm>
            <a:off x="11116340" y="6356350"/>
            <a:ext cx="87186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7"/>
          <p:cNvSpPr txBox="1"/>
          <p:nvPr>
            <p:ph type="title"/>
          </p:nvPr>
        </p:nvSpPr>
        <p:spPr>
          <a:xfrm>
            <a:off x="1346071" y="566278"/>
            <a:ext cx="9512429" cy="96545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2"/>
              </a:buClr>
              <a:buSzPts val="3600"/>
              <a:buFont typeface="Sorts Mill Goudy"/>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7"/>
          <p:cNvSpPr txBox="1"/>
          <p:nvPr>
            <p:ph idx="1" type="body"/>
          </p:nvPr>
        </p:nvSpPr>
        <p:spPr>
          <a:xfrm>
            <a:off x="909758" y="2057400"/>
            <a:ext cx="5031521" cy="4119563"/>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1000"/>
              </a:spcBef>
              <a:spcAft>
                <a:spcPts val="0"/>
              </a:spcAft>
              <a:buClr>
                <a:schemeClr val="dk2"/>
              </a:buClr>
              <a:buSzPts val="1260"/>
              <a:buChar char="•"/>
              <a:defRPr/>
            </a:lvl1pPr>
            <a:lvl2pPr indent="-308610" lvl="1" marL="914400" algn="l">
              <a:lnSpc>
                <a:spcPct val="100000"/>
              </a:lnSpc>
              <a:spcBef>
                <a:spcPts val="500"/>
              </a:spcBef>
              <a:spcAft>
                <a:spcPts val="0"/>
              </a:spcAft>
              <a:buClr>
                <a:schemeClr val="dk2"/>
              </a:buClr>
              <a:buSzPts val="1260"/>
              <a:buChar char="•"/>
              <a:defRPr/>
            </a:lvl2pPr>
            <a:lvl3pPr indent="-308610" lvl="2" marL="1371600" algn="l">
              <a:lnSpc>
                <a:spcPct val="100000"/>
              </a:lnSpc>
              <a:spcBef>
                <a:spcPts val="500"/>
              </a:spcBef>
              <a:spcAft>
                <a:spcPts val="0"/>
              </a:spcAft>
              <a:buClr>
                <a:schemeClr val="dk2"/>
              </a:buClr>
              <a:buSzPts val="1260"/>
              <a:buChar char="•"/>
              <a:defRPr/>
            </a:lvl3pPr>
            <a:lvl4pPr indent="-308610" lvl="3" marL="1828800" algn="l">
              <a:lnSpc>
                <a:spcPct val="100000"/>
              </a:lnSpc>
              <a:spcBef>
                <a:spcPts val="500"/>
              </a:spcBef>
              <a:spcAft>
                <a:spcPts val="0"/>
              </a:spcAft>
              <a:buClr>
                <a:schemeClr val="dk2"/>
              </a:buClr>
              <a:buSzPts val="1260"/>
              <a:buChar char="•"/>
              <a:defRPr/>
            </a:lvl4pPr>
            <a:lvl5pPr indent="-308610" lvl="4" marL="2286000" algn="l">
              <a:lnSpc>
                <a:spcPct val="100000"/>
              </a:lnSpc>
              <a:spcBef>
                <a:spcPts val="500"/>
              </a:spcBef>
              <a:spcAft>
                <a:spcPts val="0"/>
              </a:spcAft>
              <a:buClr>
                <a:schemeClr val="dk2"/>
              </a:buClr>
              <a:buSzPts val="126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7"/>
          <p:cNvSpPr txBox="1"/>
          <p:nvPr>
            <p:ph idx="2" type="body"/>
          </p:nvPr>
        </p:nvSpPr>
        <p:spPr>
          <a:xfrm>
            <a:off x="6265408" y="2057401"/>
            <a:ext cx="5016834" cy="4119562"/>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1000"/>
              </a:spcBef>
              <a:spcAft>
                <a:spcPts val="0"/>
              </a:spcAft>
              <a:buClr>
                <a:schemeClr val="dk2"/>
              </a:buClr>
              <a:buSzPts val="1260"/>
              <a:buChar char="•"/>
              <a:defRPr/>
            </a:lvl1pPr>
            <a:lvl2pPr indent="-308610" lvl="1" marL="914400" algn="l">
              <a:lnSpc>
                <a:spcPct val="100000"/>
              </a:lnSpc>
              <a:spcBef>
                <a:spcPts val="500"/>
              </a:spcBef>
              <a:spcAft>
                <a:spcPts val="0"/>
              </a:spcAft>
              <a:buClr>
                <a:schemeClr val="dk2"/>
              </a:buClr>
              <a:buSzPts val="1260"/>
              <a:buChar char="•"/>
              <a:defRPr/>
            </a:lvl2pPr>
            <a:lvl3pPr indent="-308610" lvl="2" marL="1371600" algn="l">
              <a:lnSpc>
                <a:spcPct val="100000"/>
              </a:lnSpc>
              <a:spcBef>
                <a:spcPts val="500"/>
              </a:spcBef>
              <a:spcAft>
                <a:spcPts val="0"/>
              </a:spcAft>
              <a:buClr>
                <a:schemeClr val="dk2"/>
              </a:buClr>
              <a:buSzPts val="1260"/>
              <a:buChar char="•"/>
              <a:defRPr/>
            </a:lvl3pPr>
            <a:lvl4pPr indent="-308610" lvl="3" marL="1828800" algn="l">
              <a:lnSpc>
                <a:spcPct val="100000"/>
              </a:lnSpc>
              <a:spcBef>
                <a:spcPts val="500"/>
              </a:spcBef>
              <a:spcAft>
                <a:spcPts val="0"/>
              </a:spcAft>
              <a:buClr>
                <a:schemeClr val="dk2"/>
              </a:buClr>
              <a:buSzPts val="1260"/>
              <a:buChar char="•"/>
              <a:defRPr/>
            </a:lvl4pPr>
            <a:lvl5pPr indent="-308610" lvl="4" marL="2286000" algn="l">
              <a:lnSpc>
                <a:spcPct val="100000"/>
              </a:lnSpc>
              <a:spcBef>
                <a:spcPts val="500"/>
              </a:spcBef>
              <a:spcAft>
                <a:spcPts val="0"/>
              </a:spcAft>
              <a:buClr>
                <a:schemeClr val="dk2"/>
              </a:buClr>
              <a:buSzPts val="126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7"/>
          <p:cNvSpPr txBox="1"/>
          <p:nvPr>
            <p:ph idx="10" type="dt"/>
          </p:nvPr>
        </p:nvSpPr>
        <p:spPr>
          <a:xfrm rot="5400000">
            <a:off x="9800022" y="3223751"/>
            <a:ext cx="4114801" cy="41050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7"/>
          <p:cNvSpPr txBox="1"/>
          <p:nvPr>
            <p:ph idx="11" type="ftr"/>
          </p:nvPr>
        </p:nvSpPr>
        <p:spPr>
          <a:xfrm rot="5400000">
            <a:off x="-1708136" y="3223750"/>
            <a:ext cx="4114800" cy="41050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7"/>
          <p:cNvSpPr txBox="1"/>
          <p:nvPr>
            <p:ph idx="12" type="sldNum"/>
          </p:nvPr>
        </p:nvSpPr>
        <p:spPr>
          <a:xfrm>
            <a:off x="11116340" y="6356350"/>
            <a:ext cx="87186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18"/>
          <p:cNvSpPr txBox="1"/>
          <p:nvPr>
            <p:ph type="title"/>
          </p:nvPr>
        </p:nvSpPr>
        <p:spPr>
          <a:xfrm>
            <a:off x="839788" y="365126"/>
            <a:ext cx="10276552" cy="114935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2"/>
              </a:buClr>
              <a:buSzPts val="3200"/>
              <a:buFont typeface="Sorts Mill Goudy"/>
              <a:buNone/>
              <a:defRPr sz="32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1680"/>
              <a:buNone/>
              <a:defRPr b="1" i="0" sz="2400"/>
            </a:lvl1pPr>
            <a:lvl2pPr indent="-228600" lvl="1" marL="914400" algn="l">
              <a:lnSpc>
                <a:spcPct val="100000"/>
              </a:lnSpc>
              <a:spcBef>
                <a:spcPts val="500"/>
              </a:spcBef>
              <a:spcAft>
                <a:spcPts val="0"/>
              </a:spcAft>
              <a:buClr>
                <a:schemeClr val="dk2"/>
              </a:buClr>
              <a:buSzPts val="1400"/>
              <a:buNone/>
              <a:defRPr b="1" sz="2000"/>
            </a:lvl2pPr>
            <a:lvl3pPr indent="-228600" lvl="2" marL="1371600" algn="l">
              <a:lnSpc>
                <a:spcPct val="100000"/>
              </a:lnSpc>
              <a:spcBef>
                <a:spcPts val="500"/>
              </a:spcBef>
              <a:spcAft>
                <a:spcPts val="0"/>
              </a:spcAft>
              <a:buClr>
                <a:schemeClr val="dk2"/>
              </a:buClr>
              <a:buSzPts val="1260"/>
              <a:buNone/>
              <a:defRPr b="1" sz="1800"/>
            </a:lvl3pPr>
            <a:lvl4pPr indent="-228600" lvl="3" marL="1828800" algn="l">
              <a:lnSpc>
                <a:spcPct val="100000"/>
              </a:lnSpc>
              <a:spcBef>
                <a:spcPts val="500"/>
              </a:spcBef>
              <a:spcAft>
                <a:spcPts val="0"/>
              </a:spcAft>
              <a:buClr>
                <a:schemeClr val="dk2"/>
              </a:buClr>
              <a:buSzPts val="1120"/>
              <a:buNone/>
              <a:defRPr b="1" sz="1600"/>
            </a:lvl4pPr>
            <a:lvl5pPr indent="-228600" lvl="4" marL="2286000" algn="l">
              <a:lnSpc>
                <a:spcPct val="100000"/>
              </a:lnSpc>
              <a:spcBef>
                <a:spcPts val="500"/>
              </a:spcBef>
              <a:spcAft>
                <a:spcPts val="0"/>
              </a:spcAft>
              <a:buClr>
                <a:schemeClr val="dk2"/>
              </a:buClr>
              <a:buSzPts val="112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1000"/>
              </a:spcBef>
              <a:spcAft>
                <a:spcPts val="0"/>
              </a:spcAft>
              <a:buClr>
                <a:schemeClr val="dk2"/>
              </a:buClr>
              <a:buSzPts val="1260"/>
              <a:buChar char="•"/>
              <a:defRPr/>
            </a:lvl1pPr>
            <a:lvl2pPr indent="-308610" lvl="1" marL="914400" algn="l">
              <a:lnSpc>
                <a:spcPct val="100000"/>
              </a:lnSpc>
              <a:spcBef>
                <a:spcPts val="500"/>
              </a:spcBef>
              <a:spcAft>
                <a:spcPts val="0"/>
              </a:spcAft>
              <a:buClr>
                <a:schemeClr val="dk2"/>
              </a:buClr>
              <a:buSzPts val="1260"/>
              <a:buChar char="•"/>
              <a:defRPr/>
            </a:lvl2pPr>
            <a:lvl3pPr indent="-308610" lvl="2" marL="1371600" algn="l">
              <a:lnSpc>
                <a:spcPct val="100000"/>
              </a:lnSpc>
              <a:spcBef>
                <a:spcPts val="500"/>
              </a:spcBef>
              <a:spcAft>
                <a:spcPts val="0"/>
              </a:spcAft>
              <a:buClr>
                <a:schemeClr val="dk2"/>
              </a:buClr>
              <a:buSzPts val="1260"/>
              <a:buChar char="•"/>
              <a:defRPr/>
            </a:lvl3pPr>
            <a:lvl4pPr indent="-308610" lvl="3" marL="1828800" algn="l">
              <a:lnSpc>
                <a:spcPct val="100000"/>
              </a:lnSpc>
              <a:spcBef>
                <a:spcPts val="500"/>
              </a:spcBef>
              <a:spcAft>
                <a:spcPts val="0"/>
              </a:spcAft>
              <a:buClr>
                <a:schemeClr val="dk2"/>
              </a:buClr>
              <a:buSzPts val="1260"/>
              <a:buChar char="•"/>
              <a:defRPr/>
            </a:lvl4pPr>
            <a:lvl5pPr indent="-308610" lvl="4" marL="2286000" algn="l">
              <a:lnSpc>
                <a:spcPct val="100000"/>
              </a:lnSpc>
              <a:spcBef>
                <a:spcPts val="500"/>
              </a:spcBef>
              <a:spcAft>
                <a:spcPts val="0"/>
              </a:spcAft>
              <a:buClr>
                <a:schemeClr val="dk2"/>
              </a:buClr>
              <a:buSzPts val="126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1680"/>
              <a:buNone/>
              <a:defRPr b="1" sz="2400"/>
            </a:lvl1pPr>
            <a:lvl2pPr indent="-228600" lvl="1" marL="914400" algn="l">
              <a:lnSpc>
                <a:spcPct val="100000"/>
              </a:lnSpc>
              <a:spcBef>
                <a:spcPts val="500"/>
              </a:spcBef>
              <a:spcAft>
                <a:spcPts val="0"/>
              </a:spcAft>
              <a:buClr>
                <a:schemeClr val="dk2"/>
              </a:buClr>
              <a:buSzPts val="1400"/>
              <a:buNone/>
              <a:defRPr b="1" sz="2000"/>
            </a:lvl2pPr>
            <a:lvl3pPr indent="-228600" lvl="2" marL="1371600" algn="l">
              <a:lnSpc>
                <a:spcPct val="100000"/>
              </a:lnSpc>
              <a:spcBef>
                <a:spcPts val="500"/>
              </a:spcBef>
              <a:spcAft>
                <a:spcPts val="0"/>
              </a:spcAft>
              <a:buClr>
                <a:schemeClr val="dk2"/>
              </a:buClr>
              <a:buSzPts val="1260"/>
              <a:buNone/>
              <a:defRPr b="1" sz="1800"/>
            </a:lvl3pPr>
            <a:lvl4pPr indent="-228600" lvl="3" marL="1828800" algn="l">
              <a:lnSpc>
                <a:spcPct val="100000"/>
              </a:lnSpc>
              <a:spcBef>
                <a:spcPts val="500"/>
              </a:spcBef>
              <a:spcAft>
                <a:spcPts val="0"/>
              </a:spcAft>
              <a:buClr>
                <a:schemeClr val="dk2"/>
              </a:buClr>
              <a:buSzPts val="1120"/>
              <a:buNone/>
              <a:defRPr b="1" sz="1600"/>
            </a:lvl4pPr>
            <a:lvl5pPr indent="-228600" lvl="4" marL="2286000" algn="l">
              <a:lnSpc>
                <a:spcPct val="100000"/>
              </a:lnSpc>
              <a:spcBef>
                <a:spcPts val="500"/>
              </a:spcBef>
              <a:spcAft>
                <a:spcPts val="0"/>
              </a:spcAft>
              <a:buClr>
                <a:schemeClr val="dk2"/>
              </a:buClr>
              <a:buSzPts val="112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08610" lvl="0" marL="457200" algn="l">
              <a:lnSpc>
                <a:spcPct val="100000"/>
              </a:lnSpc>
              <a:spcBef>
                <a:spcPts val="1000"/>
              </a:spcBef>
              <a:spcAft>
                <a:spcPts val="0"/>
              </a:spcAft>
              <a:buClr>
                <a:schemeClr val="dk2"/>
              </a:buClr>
              <a:buSzPts val="1260"/>
              <a:buChar char="•"/>
              <a:defRPr/>
            </a:lvl1pPr>
            <a:lvl2pPr indent="-308610" lvl="1" marL="914400" algn="l">
              <a:lnSpc>
                <a:spcPct val="100000"/>
              </a:lnSpc>
              <a:spcBef>
                <a:spcPts val="500"/>
              </a:spcBef>
              <a:spcAft>
                <a:spcPts val="0"/>
              </a:spcAft>
              <a:buClr>
                <a:schemeClr val="dk2"/>
              </a:buClr>
              <a:buSzPts val="1260"/>
              <a:buChar char="•"/>
              <a:defRPr/>
            </a:lvl2pPr>
            <a:lvl3pPr indent="-308610" lvl="2" marL="1371600" algn="l">
              <a:lnSpc>
                <a:spcPct val="100000"/>
              </a:lnSpc>
              <a:spcBef>
                <a:spcPts val="500"/>
              </a:spcBef>
              <a:spcAft>
                <a:spcPts val="0"/>
              </a:spcAft>
              <a:buClr>
                <a:schemeClr val="dk2"/>
              </a:buClr>
              <a:buSzPts val="1260"/>
              <a:buChar char="•"/>
              <a:defRPr/>
            </a:lvl3pPr>
            <a:lvl4pPr indent="-308610" lvl="3" marL="1828800" algn="l">
              <a:lnSpc>
                <a:spcPct val="100000"/>
              </a:lnSpc>
              <a:spcBef>
                <a:spcPts val="500"/>
              </a:spcBef>
              <a:spcAft>
                <a:spcPts val="0"/>
              </a:spcAft>
              <a:buClr>
                <a:schemeClr val="dk2"/>
              </a:buClr>
              <a:buSzPts val="1260"/>
              <a:buChar char="•"/>
              <a:defRPr/>
            </a:lvl4pPr>
            <a:lvl5pPr indent="-308610" lvl="4" marL="2286000" algn="l">
              <a:lnSpc>
                <a:spcPct val="100000"/>
              </a:lnSpc>
              <a:spcBef>
                <a:spcPts val="500"/>
              </a:spcBef>
              <a:spcAft>
                <a:spcPts val="0"/>
              </a:spcAft>
              <a:buClr>
                <a:schemeClr val="dk2"/>
              </a:buClr>
              <a:buSzPts val="126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8"/>
          <p:cNvSpPr txBox="1"/>
          <p:nvPr>
            <p:ph idx="10" type="dt"/>
          </p:nvPr>
        </p:nvSpPr>
        <p:spPr>
          <a:xfrm rot="5400000">
            <a:off x="9800022" y="3223751"/>
            <a:ext cx="4114801" cy="41050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8"/>
          <p:cNvSpPr txBox="1"/>
          <p:nvPr>
            <p:ph idx="11" type="ftr"/>
          </p:nvPr>
        </p:nvSpPr>
        <p:spPr>
          <a:xfrm rot="5400000">
            <a:off x="-1708136" y="3223750"/>
            <a:ext cx="4114800" cy="41050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8"/>
          <p:cNvSpPr txBox="1"/>
          <p:nvPr>
            <p:ph idx="12" type="sldNum"/>
          </p:nvPr>
        </p:nvSpPr>
        <p:spPr>
          <a:xfrm>
            <a:off x="11116340" y="6356350"/>
            <a:ext cx="87186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19"/>
          <p:cNvSpPr txBox="1"/>
          <p:nvPr>
            <p:ph type="title"/>
          </p:nvPr>
        </p:nvSpPr>
        <p:spPr>
          <a:xfrm>
            <a:off x="1371600" y="685800"/>
            <a:ext cx="9486900" cy="1371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9"/>
          <p:cNvSpPr txBox="1"/>
          <p:nvPr>
            <p:ph idx="10" type="dt"/>
          </p:nvPr>
        </p:nvSpPr>
        <p:spPr>
          <a:xfrm rot="5400000">
            <a:off x="9800022" y="3223751"/>
            <a:ext cx="4114801" cy="41050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9"/>
          <p:cNvSpPr txBox="1"/>
          <p:nvPr>
            <p:ph idx="11" type="ftr"/>
          </p:nvPr>
        </p:nvSpPr>
        <p:spPr>
          <a:xfrm rot="5400000">
            <a:off x="-1708136" y="3223750"/>
            <a:ext cx="4114800" cy="41050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9"/>
          <p:cNvSpPr txBox="1"/>
          <p:nvPr>
            <p:ph idx="12" type="sldNum"/>
          </p:nvPr>
        </p:nvSpPr>
        <p:spPr>
          <a:xfrm>
            <a:off x="11116340" y="6356350"/>
            <a:ext cx="87186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0"/>
          <p:cNvSpPr txBox="1"/>
          <p:nvPr>
            <p:ph idx="10" type="dt"/>
          </p:nvPr>
        </p:nvSpPr>
        <p:spPr>
          <a:xfrm rot="5400000">
            <a:off x="9800022" y="3223751"/>
            <a:ext cx="4114801" cy="41050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0"/>
          <p:cNvSpPr txBox="1"/>
          <p:nvPr>
            <p:ph idx="11" type="ftr"/>
          </p:nvPr>
        </p:nvSpPr>
        <p:spPr>
          <a:xfrm rot="5400000">
            <a:off x="-1708136" y="3223750"/>
            <a:ext cx="4114800" cy="41050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0"/>
          <p:cNvSpPr txBox="1"/>
          <p:nvPr>
            <p:ph idx="12" type="sldNum"/>
          </p:nvPr>
        </p:nvSpPr>
        <p:spPr>
          <a:xfrm>
            <a:off x="11116340" y="6356350"/>
            <a:ext cx="87186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200"/>
              <a:buFont typeface="Sorts Mill Goud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2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370840" lvl="0" marL="457200" algn="l">
              <a:lnSpc>
                <a:spcPct val="100000"/>
              </a:lnSpc>
              <a:spcBef>
                <a:spcPts val="1000"/>
              </a:spcBef>
              <a:spcAft>
                <a:spcPts val="0"/>
              </a:spcAft>
              <a:buClr>
                <a:schemeClr val="dk2"/>
              </a:buClr>
              <a:buSzPts val="2240"/>
              <a:buChar char="•"/>
              <a:defRPr sz="3200"/>
            </a:lvl1pPr>
            <a:lvl2pPr indent="-353060" lvl="1" marL="914400" algn="l">
              <a:lnSpc>
                <a:spcPct val="100000"/>
              </a:lnSpc>
              <a:spcBef>
                <a:spcPts val="500"/>
              </a:spcBef>
              <a:spcAft>
                <a:spcPts val="0"/>
              </a:spcAft>
              <a:buClr>
                <a:schemeClr val="dk2"/>
              </a:buClr>
              <a:buSzPts val="1960"/>
              <a:buChar char="•"/>
              <a:defRPr sz="2800"/>
            </a:lvl2pPr>
            <a:lvl3pPr indent="-335280" lvl="2" marL="1371600" algn="l">
              <a:lnSpc>
                <a:spcPct val="100000"/>
              </a:lnSpc>
              <a:spcBef>
                <a:spcPts val="500"/>
              </a:spcBef>
              <a:spcAft>
                <a:spcPts val="0"/>
              </a:spcAft>
              <a:buClr>
                <a:schemeClr val="dk2"/>
              </a:buClr>
              <a:buSzPts val="1680"/>
              <a:buChar char="•"/>
              <a:defRPr sz="2400"/>
            </a:lvl3pPr>
            <a:lvl4pPr indent="-317500" lvl="3" marL="1828800" algn="l">
              <a:lnSpc>
                <a:spcPct val="100000"/>
              </a:lnSpc>
              <a:spcBef>
                <a:spcPts val="500"/>
              </a:spcBef>
              <a:spcAft>
                <a:spcPts val="0"/>
              </a:spcAft>
              <a:buClr>
                <a:schemeClr val="dk2"/>
              </a:buClr>
              <a:buSzPts val="1400"/>
              <a:buChar char="•"/>
              <a:defRPr sz="2000"/>
            </a:lvl4pPr>
            <a:lvl5pPr indent="-317500" lvl="4" marL="2286000" algn="l">
              <a:lnSpc>
                <a:spcPct val="100000"/>
              </a:lnSpc>
              <a:spcBef>
                <a:spcPts val="500"/>
              </a:spcBef>
              <a:spcAft>
                <a:spcPts val="0"/>
              </a:spcAft>
              <a:buClr>
                <a:schemeClr val="dk2"/>
              </a:buClr>
              <a:buSzPts val="14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1120"/>
              <a:buNone/>
              <a:defRPr sz="1600"/>
            </a:lvl1pPr>
            <a:lvl2pPr indent="-228600" lvl="1" marL="914400" algn="l">
              <a:lnSpc>
                <a:spcPct val="100000"/>
              </a:lnSpc>
              <a:spcBef>
                <a:spcPts val="500"/>
              </a:spcBef>
              <a:spcAft>
                <a:spcPts val="0"/>
              </a:spcAft>
              <a:buClr>
                <a:schemeClr val="dk2"/>
              </a:buClr>
              <a:buSzPts val="980"/>
              <a:buNone/>
              <a:defRPr sz="1400"/>
            </a:lvl2pPr>
            <a:lvl3pPr indent="-228600" lvl="2" marL="1371600" algn="l">
              <a:lnSpc>
                <a:spcPct val="100000"/>
              </a:lnSpc>
              <a:spcBef>
                <a:spcPts val="500"/>
              </a:spcBef>
              <a:spcAft>
                <a:spcPts val="0"/>
              </a:spcAft>
              <a:buClr>
                <a:schemeClr val="dk2"/>
              </a:buClr>
              <a:buSzPts val="840"/>
              <a:buNone/>
              <a:defRPr sz="1200"/>
            </a:lvl3pPr>
            <a:lvl4pPr indent="-228600" lvl="3" marL="1828800" algn="l">
              <a:lnSpc>
                <a:spcPct val="100000"/>
              </a:lnSpc>
              <a:spcBef>
                <a:spcPts val="500"/>
              </a:spcBef>
              <a:spcAft>
                <a:spcPts val="0"/>
              </a:spcAft>
              <a:buClr>
                <a:schemeClr val="dk2"/>
              </a:buClr>
              <a:buSzPts val="700"/>
              <a:buNone/>
              <a:defRPr sz="1000"/>
            </a:lvl4pPr>
            <a:lvl5pPr indent="-228600" lvl="4" marL="2286000" algn="l">
              <a:lnSpc>
                <a:spcPct val="100000"/>
              </a:lnSpc>
              <a:spcBef>
                <a:spcPts val="500"/>
              </a:spcBef>
              <a:spcAft>
                <a:spcPts val="0"/>
              </a:spcAft>
              <a:buClr>
                <a:schemeClr val="dk2"/>
              </a:buClr>
              <a:buSzPts val="7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1"/>
          <p:cNvSpPr txBox="1"/>
          <p:nvPr>
            <p:ph idx="10" type="dt"/>
          </p:nvPr>
        </p:nvSpPr>
        <p:spPr>
          <a:xfrm rot="5400000">
            <a:off x="9800022" y="3223751"/>
            <a:ext cx="4114801" cy="41050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21"/>
          <p:cNvSpPr txBox="1"/>
          <p:nvPr>
            <p:ph idx="11" type="ftr"/>
          </p:nvPr>
        </p:nvSpPr>
        <p:spPr>
          <a:xfrm rot="5400000">
            <a:off x="-1708136" y="3223750"/>
            <a:ext cx="4114800" cy="41050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21"/>
          <p:cNvSpPr txBox="1"/>
          <p:nvPr>
            <p:ph idx="12" type="sldNum"/>
          </p:nvPr>
        </p:nvSpPr>
        <p:spPr>
          <a:xfrm>
            <a:off x="11116340" y="6356350"/>
            <a:ext cx="87186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2"/>
              </a:buClr>
              <a:buSzPts val="3200"/>
              <a:buFont typeface="Sorts Mill Goud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2"/>
          <p:cNvSpPr/>
          <p:nvPr>
            <p:ph idx="2" type="pic"/>
          </p:nvPr>
        </p:nvSpPr>
        <p:spPr>
          <a:xfrm>
            <a:off x="5183188" y="987425"/>
            <a:ext cx="6172200" cy="4873625"/>
          </a:xfrm>
          <a:prstGeom prst="rect">
            <a:avLst/>
          </a:prstGeom>
          <a:noFill/>
          <a:ln>
            <a:noFill/>
          </a:ln>
        </p:spPr>
      </p:sp>
      <p:sp>
        <p:nvSpPr>
          <p:cNvPr id="64" name="Google Shape;64;p2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Clr>
                <a:schemeClr val="dk2"/>
              </a:buClr>
              <a:buSzPts val="1120"/>
              <a:buNone/>
              <a:defRPr sz="1600"/>
            </a:lvl1pPr>
            <a:lvl2pPr indent="-228600" lvl="1" marL="914400" algn="l">
              <a:lnSpc>
                <a:spcPct val="100000"/>
              </a:lnSpc>
              <a:spcBef>
                <a:spcPts val="500"/>
              </a:spcBef>
              <a:spcAft>
                <a:spcPts val="0"/>
              </a:spcAft>
              <a:buClr>
                <a:schemeClr val="dk2"/>
              </a:buClr>
              <a:buSzPts val="980"/>
              <a:buNone/>
              <a:defRPr sz="1400"/>
            </a:lvl2pPr>
            <a:lvl3pPr indent="-228600" lvl="2" marL="1371600" algn="l">
              <a:lnSpc>
                <a:spcPct val="100000"/>
              </a:lnSpc>
              <a:spcBef>
                <a:spcPts val="500"/>
              </a:spcBef>
              <a:spcAft>
                <a:spcPts val="0"/>
              </a:spcAft>
              <a:buClr>
                <a:schemeClr val="dk2"/>
              </a:buClr>
              <a:buSzPts val="840"/>
              <a:buNone/>
              <a:defRPr sz="1200"/>
            </a:lvl3pPr>
            <a:lvl4pPr indent="-228600" lvl="3" marL="1828800" algn="l">
              <a:lnSpc>
                <a:spcPct val="100000"/>
              </a:lnSpc>
              <a:spcBef>
                <a:spcPts val="500"/>
              </a:spcBef>
              <a:spcAft>
                <a:spcPts val="0"/>
              </a:spcAft>
              <a:buClr>
                <a:schemeClr val="dk2"/>
              </a:buClr>
              <a:buSzPts val="700"/>
              <a:buNone/>
              <a:defRPr sz="1000"/>
            </a:lvl4pPr>
            <a:lvl5pPr indent="-228600" lvl="4" marL="2286000" algn="l">
              <a:lnSpc>
                <a:spcPct val="100000"/>
              </a:lnSpc>
              <a:spcBef>
                <a:spcPts val="500"/>
              </a:spcBef>
              <a:spcAft>
                <a:spcPts val="0"/>
              </a:spcAft>
              <a:buClr>
                <a:schemeClr val="dk2"/>
              </a:buClr>
              <a:buSzPts val="7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2"/>
          <p:cNvSpPr txBox="1"/>
          <p:nvPr>
            <p:ph idx="10" type="dt"/>
          </p:nvPr>
        </p:nvSpPr>
        <p:spPr>
          <a:xfrm rot="5400000">
            <a:off x="9800022" y="3223751"/>
            <a:ext cx="4114801" cy="41050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22"/>
          <p:cNvSpPr txBox="1"/>
          <p:nvPr>
            <p:ph idx="11" type="ftr"/>
          </p:nvPr>
        </p:nvSpPr>
        <p:spPr>
          <a:xfrm rot="5400000">
            <a:off x="-1708136" y="3223750"/>
            <a:ext cx="4114800" cy="410501"/>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22"/>
          <p:cNvSpPr txBox="1"/>
          <p:nvPr>
            <p:ph idx="12" type="sldNum"/>
          </p:nvPr>
        </p:nvSpPr>
        <p:spPr>
          <a:xfrm>
            <a:off x="11116340" y="6356350"/>
            <a:ext cx="871868"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1371600" y="685800"/>
            <a:ext cx="9486900" cy="1371600"/>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dk2"/>
              </a:buClr>
              <a:buSzPts val="3600"/>
              <a:buFont typeface="Sorts Mill Goudy"/>
              <a:buNone/>
              <a:defRPr b="0" i="0" sz="3600" u="none" cap="none" strike="noStrike">
                <a:solidFill>
                  <a:schemeClr val="dk2"/>
                </a:solidFill>
                <a:latin typeface="Sorts Mill Goudy"/>
                <a:ea typeface="Sorts Mill Goudy"/>
                <a:cs typeface="Sorts Mill Goudy"/>
                <a:sym typeface="Sorts Mill Goud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3"/>
          <p:cNvSpPr txBox="1"/>
          <p:nvPr>
            <p:ph idx="1" type="body"/>
          </p:nvPr>
        </p:nvSpPr>
        <p:spPr>
          <a:xfrm>
            <a:off x="1371599" y="2254103"/>
            <a:ext cx="9486901" cy="3918098"/>
          </a:xfrm>
          <a:prstGeom prst="rect">
            <a:avLst/>
          </a:prstGeom>
          <a:noFill/>
          <a:ln>
            <a:noFill/>
          </a:ln>
        </p:spPr>
        <p:txBody>
          <a:bodyPr anchorCtr="0" anchor="t" bIns="45700" lIns="91425" spcFirstLastPara="1" rIns="91425" wrap="square" tIns="45700">
            <a:normAutofit/>
          </a:bodyPr>
          <a:lstStyle>
            <a:lvl1pPr indent="-335280" lvl="0" marL="457200" marR="0" rtl="0" algn="l">
              <a:lnSpc>
                <a:spcPct val="100000"/>
              </a:lnSpc>
              <a:spcBef>
                <a:spcPts val="1000"/>
              </a:spcBef>
              <a:spcAft>
                <a:spcPts val="0"/>
              </a:spcAft>
              <a:buClr>
                <a:schemeClr val="dk2"/>
              </a:buClr>
              <a:buSzPts val="1680"/>
              <a:buFont typeface="Arial"/>
              <a:buChar char="•"/>
              <a:defRPr b="0" i="0" sz="2400" u="none" cap="none" strike="noStrike">
                <a:solidFill>
                  <a:schemeClr val="dk2"/>
                </a:solidFill>
                <a:latin typeface="Sorts Mill Goudy"/>
                <a:ea typeface="Sorts Mill Goudy"/>
                <a:cs typeface="Sorts Mill Goudy"/>
                <a:sym typeface="Sorts Mill Goudy"/>
              </a:defRPr>
            </a:lvl1pPr>
            <a:lvl2pPr indent="-317500" lvl="1" marL="914400" marR="0" rtl="0" algn="l">
              <a:lnSpc>
                <a:spcPct val="100000"/>
              </a:lnSpc>
              <a:spcBef>
                <a:spcPts val="500"/>
              </a:spcBef>
              <a:spcAft>
                <a:spcPts val="0"/>
              </a:spcAft>
              <a:buClr>
                <a:schemeClr val="dk2"/>
              </a:buClr>
              <a:buSzPts val="1400"/>
              <a:buFont typeface="Arial"/>
              <a:buChar char="•"/>
              <a:defRPr b="0" i="0" sz="2000" u="none" cap="none" strike="noStrike">
                <a:solidFill>
                  <a:schemeClr val="dk2"/>
                </a:solidFill>
                <a:latin typeface="Sorts Mill Goudy"/>
                <a:ea typeface="Sorts Mill Goudy"/>
                <a:cs typeface="Sorts Mill Goudy"/>
                <a:sym typeface="Sorts Mill Goudy"/>
              </a:defRPr>
            </a:lvl2pPr>
            <a:lvl3pPr indent="-308610" lvl="2" marL="1371600" marR="0" rtl="0" algn="l">
              <a:lnSpc>
                <a:spcPct val="100000"/>
              </a:lnSpc>
              <a:spcBef>
                <a:spcPts val="500"/>
              </a:spcBef>
              <a:spcAft>
                <a:spcPts val="0"/>
              </a:spcAft>
              <a:buClr>
                <a:schemeClr val="dk2"/>
              </a:buClr>
              <a:buSzPts val="1260"/>
              <a:buFont typeface="Arial"/>
              <a:buChar char="•"/>
              <a:defRPr b="0" i="0" sz="1800" u="none" cap="none" strike="noStrike">
                <a:solidFill>
                  <a:schemeClr val="dk2"/>
                </a:solidFill>
                <a:latin typeface="Sorts Mill Goudy"/>
                <a:ea typeface="Sorts Mill Goudy"/>
                <a:cs typeface="Sorts Mill Goudy"/>
                <a:sym typeface="Sorts Mill Goudy"/>
              </a:defRPr>
            </a:lvl3pPr>
            <a:lvl4pPr indent="-299719" lvl="3" marL="1828800" marR="0" rtl="0" algn="l">
              <a:lnSpc>
                <a:spcPct val="100000"/>
              </a:lnSpc>
              <a:spcBef>
                <a:spcPts val="500"/>
              </a:spcBef>
              <a:spcAft>
                <a:spcPts val="0"/>
              </a:spcAft>
              <a:buClr>
                <a:schemeClr val="dk2"/>
              </a:buClr>
              <a:buSzPts val="1120"/>
              <a:buFont typeface="Arial"/>
              <a:buChar char="•"/>
              <a:defRPr b="0" i="0" sz="1600" u="none" cap="none" strike="noStrike">
                <a:solidFill>
                  <a:schemeClr val="dk2"/>
                </a:solidFill>
                <a:latin typeface="Sorts Mill Goudy"/>
                <a:ea typeface="Sorts Mill Goudy"/>
                <a:cs typeface="Sorts Mill Goudy"/>
                <a:sym typeface="Sorts Mill Goudy"/>
              </a:defRPr>
            </a:lvl4pPr>
            <a:lvl5pPr indent="-299720" lvl="4" marL="2286000" marR="0" rtl="0" algn="l">
              <a:lnSpc>
                <a:spcPct val="100000"/>
              </a:lnSpc>
              <a:spcBef>
                <a:spcPts val="500"/>
              </a:spcBef>
              <a:spcAft>
                <a:spcPts val="0"/>
              </a:spcAft>
              <a:buClr>
                <a:schemeClr val="dk2"/>
              </a:buClr>
              <a:buSzPts val="1120"/>
              <a:buFont typeface="Arial"/>
              <a:buChar char="•"/>
              <a:defRPr b="0" i="0" sz="1600" u="none" cap="none" strike="noStrike">
                <a:solidFill>
                  <a:schemeClr val="dk2"/>
                </a:solidFill>
                <a:latin typeface="Sorts Mill Goudy"/>
                <a:ea typeface="Sorts Mill Goudy"/>
                <a:cs typeface="Sorts Mill Goudy"/>
                <a:sym typeface="Sorts Mill Goudy"/>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Gill Sans"/>
                <a:ea typeface="Gill Sans"/>
                <a:cs typeface="Gill Sans"/>
                <a:sym typeface="Gill Sans"/>
              </a:defRPr>
            </a:lvl9pPr>
          </a:lstStyle>
          <a:p/>
        </p:txBody>
      </p:sp>
      <p:sp>
        <p:nvSpPr>
          <p:cNvPr id="8" name="Google Shape;8;p13"/>
          <p:cNvSpPr txBox="1"/>
          <p:nvPr>
            <p:ph idx="10" type="dt"/>
          </p:nvPr>
        </p:nvSpPr>
        <p:spPr>
          <a:xfrm rot="5400000">
            <a:off x="9800022" y="3223751"/>
            <a:ext cx="4114801" cy="410501"/>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537272"/>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9" name="Google Shape;9;p13"/>
          <p:cNvSpPr txBox="1"/>
          <p:nvPr>
            <p:ph idx="11" type="ftr"/>
          </p:nvPr>
        </p:nvSpPr>
        <p:spPr>
          <a:xfrm rot="5400000">
            <a:off x="-1708136" y="3223750"/>
            <a:ext cx="4114800" cy="410501"/>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900" u="none" cap="none" strike="noStrike">
                <a:solidFill>
                  <a:srgbClr val="537272"/>
                </a:solidFill>
                <a:latin typeface="Gill Sans"/>
                <a:ea typeface="Gill Sans"/>
                <a:cs typeface="Gill Sans"/>
                <a:sym typeface="Gill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Gill Sans"/>
                <a:ea typeface="Gill Sans"/>
                <a:cs typeface="Gill Sans"/>
                <a:sym typeface="Gill Sans"/>
              </a:defRPr>
            </a:lvl9pPr>
          </a:lstStyle>
          <a:p/>
        </p:txBody>
      </p:sp>
      <p:sp>
        <p:nvSpPr>
          <p:cNvPr id="10" name="Google Shape;10;p13"/>
          <p:cNvSpPr txBox="1"/>
          <p:nvPr>
            <p:ph idx="12" type="sldNum"/>
          </p:nvPr>
        </p:nvSpPr>
        <p:spPr>
          <a:xfrm>
            <a:off x="11116340" y="6356350"/>
            <a:ext cx="871868"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53727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13.png"/><Relationship Id="rId7" Type="http://schemas.openxmlformats.org/officeDocument/2006/relationships/hyperlink" Target="https://peoplefirst.h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6.png"/><Relationship Id="rId5" Type="http://schemas.openxmlformats.org/officeDocument/2006/relationships/image" Target="../media/image10.png"/><Relationship Id="rId6"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jp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 name="Shape 83"/>
        <p:cNvGrpSpPr/>
        <p:nvPr/>
      </p:nvGrpSpPr>
      <p:grpSpPr>
        <a:xfrm>
          <a:off x="0" y="0"/>
          <a:ext cx="0" cy="0"/>
          <a:chOff x="0" y="0"/>
          <a:chExt cx="0" cy="0"/>
        </a:xfrm>
      </p:grpSpPr>
      <p:sp>
        <p:nvSpPr>
          <p:cNvPr id="84" name="Google Shape;84;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85" name="Google Shape;85;p1"/>
          <p:cNvSpPr/>
          <p:nvPr/>
        </p:nvSpPr>
        <p:spPr>
          <a:xfrm>
            <a:off x="0" y="1"/>
            <a:ext cx="12192000" cy="6857999"/>
          </a:xfrm>
          <a:prstGeom prst="rect">
            <a:avLst/>
          </a:prstGeom>
          <a:solidFill>
            <a:srgbClr val="5372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86" name="Google Shape;86;p1"/>
          <p:cNvSpPr/>
          <p:nvPr/>
        </p:nvSpPr>
        <p:spPr>
          <a:xfrm>
            <a:off x="692163" y="685800"/>
            <a:ext cx="10830600" cy="548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87" name="Google Shape;87;p1"/>
          <p:cNvSpPr txBox="1"/>
          <p:nvPr>
            <p:ph type="ctrTitle"/>
          </p:nvPr>
        </p:nvSpPr>
        <p:spPr>
          <a:xfrm>
            <a:off x="1371600" y="4114799"/>
            <a:ext cx="9486900" cy="845139"/>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8808D"/>
              </a:buClr>
              <a:buSzPts val="3600"/>
              <a:buFont typeface="Sorts Mill Goudy"/>
              <a:buNone/>
            </a:pPr>
            <a:r>
              <a:rPr b="1" lang="en-US">
                <a:solidFill>
                  <a:srgbClr val="38808D"/>
                </a:solidFill>
              </a:rPr>
              <a:t>SZERETETTEL ÜDVÖZLÜNK!</a:t>
            </a:r>
            <a:endParaRPr b="1">
              <a:solidFill>
                <a:srgbClr val="38808D"/>
              </a:solidFill>
            </a:endParaRPr>
          </a:p>
        </p:txBody>
      </p:sp>
      <p:sp>
        <p:nvSpPr>
          <p:cNvPr id="88" name="Google Shape;88;p1"/>
          <p:cNvSpPr txBox="1"/>
          <p:nvPr>
            <p:ph idx="1" type="subTitle"/>
          </p:nvPr>
        </p:nvSpPr>
        <p:spPr>
          <a:xfrm>
            <a:off x="2057400" y="5097194"/>
            <a:ext cx="8115300" cy="759656"/>
          </a:xfrm>
          <a:prstGeom prst="rect">
            <a:avLst/>
          </a:prstGeom>
          <a:noFill/>
          <a:ln>
            <a:noFill/>
          </a:ln>
        </p:spPr>
        <p:txBody>
          <a:bodyPr anchorCtr="0" anchor="t" bIns="45700" lIns="91425" spcFirstLastPara="1" rIns="91425" wrap="square" tIns="45700">
            <a:normAutofit/>
          </a:bodyPr>
          <a:lstStyle/>
          <a:p>
            <a:pPr indent="0" lvl="0" marL="0" rtl="0" algn="ctr">
              <a:lnSpc>
                <a:spcPct val="100000"/>
              </a:lnSpc>
              <a:spcBef>
                <a:spcPts val="0"/>
              </a:spcBef>
              <a:spcAft>
                <a:spcPts val="0"/>
              </a:spcAft>
              <a:buClr>
                <a:srgbClr val="38808D"/>
              </a:buClr>
              <a:buSzPts val="1680"/>
              <a:buNone/>
            </a:pPr>
            <a:r>
              <a:rPr lang="en-US">
                <a:solidFill>
                  <a:srgbClr val="38808D"/>
                </a:solidFill>
              </a:rPr>
              <a:t>Fogyatékosság és önálló életvitel workshop</a:t>
            </a:r>
            <a:endParaRPr/>
          </a:p>
        </p:txBody>
      </p:sp>
      <p:pic>
        <p:nvPicPr>
          <p:cNvPr id="89" name="Google Shape;89;p1"/>
          <p:cNvPicPr preferRelativeResize="0"/>
          <p:nvPr/>
        </p:nvPicPr>
        <p:blipFill rotWithShape="1">
          <a:blip r:embed="rId3">
            <a:alphaModFix/>
          </a:blip>
          <a:srcRect b="0" l="0" r="0" t="0"/>
          <a:stretch/>
        </p:blipFill>
        <p:spPr>
          <a:xfrm>
            <a:off x="2625806" y="1371599"/>
            <a:ext cx="2459503" cy="2459503"/>
          </a:xfrm>
          <a:prstGeom prst="rect">
            <a:avLst/>
          </a:prstGeom>
          <a:noFill/>
          <a:ln>
            <a:noFill/>
          </a:ln>
        </p:spPr>
      </p:pic>
      <p:pic>
        <p:nvPicPr>
          <p:cNvPr id="90" name="Google Shape;90;p1"/>
          <p:cNvPicPr preferRelativeResize="0"/>
          <p:nvPr/>
        </p:nvPicPr>
        <p:blipFill rotWithShape="1">
          <a:blip r:embed="rId4">
            <a:alphaModFix/>
          </a:blip>
          <a:srcRect b="0" l="0" r="0" t="0"/>
          <a:stretch/>
        </p:blipFill>
        <p:spPr>
          <a:xfrm>
            <a:off x="6838608" y="1371599"/>
            <a:ext cx="3008566" cy="24595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2" name="Shape 192"/>
        <p:cNvGrpSpPr/>
        <p:nvPr/>
      </p:nvGrpSpPr>
      <p:grpSpPr>
        <a:xfrm>
          <a:off x="0" y="0"/>
          <a:ext cx="0" cy="0"/>
          <a:chOff x="0" y="0"/>
          <a:chExt cx="0" cy="0"/>
        </a:xfrm>
      </p:grpSpPr>
      <p:sp>
        <p:nvSpPr>
          <p:cNvPr id="193" name="Google Shape;193;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94" name="Google Shape;194;p10"/>
          <p:cNvSpPr/>
          <p:nvPr/>
        </p:nvSpPr>
        <p:spPr>
          <a:xfrm>
            <a:off x="0" y="0"/>
            <a:ext cx="12192000" cy="6858000"/>
          </a:xfrm>
          <a:prstGeom prst="rect">
            <a:avLst/>
          </a:prstGeom>
          <a:solidFill>
            <a:srgbClr val="5372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95" name="Google Shape;195;p10"/>
          <p:cNvSpPr/>
          <p:nvPr/>
        </p:nvSpPr>
        <p:spPr>
          <a:xfrm>
            <a:off x="685800" y="685800"/>
            <a:ext cx="10820400" cy="548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96" name="Google Shape;196;p10"/>
          <p:cNvSpPr txBox="1"/>
          <p:nvPr>
            <p:ph type="title"/>
          </p:nvPr>
        </p:nvSpPr>
        <p:spPr>
          <a:xfrm>
            <a:off x="1371599" y="1010097"/>
            <a:ext cx="9486901" cy="101008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8808D"/>
              </a:buClr>
              <a:buSzPts val="3200"/>
              <a:buFont typeface="Sorts Mill Goudy"/>
              <a:buNone/>
            </a:pPr>
            <a:r>
              <a:rPr b="1" lang="en-US">
                <a:solidFill>
                  <a:srgbClr val="38808D"/>
                </a:solidFill>
              </a:rPr>
              <a:t>FELVETÉSEK ÉS MEGOLDÁSOK </a:t>
            </a:r>
            <a:endParaRPr b="1">
              <a:solidFill>
                <a:srgbClr val="38808D"/>
              </a:solidFill>
            </a:endParaRPr>
          </a:p>
        </p:txBody>
      </p:sp>
      <p:sp>
        <p:nvSpPr>
          <p:cNvPr id="197" name="Google Shape;197;p10"/>
          <p:cNvSpPr txBox="1"/>
          <p:nvPr>
            <p:ph idx="1" type="body"/>
          </p:nvPr>
        </p:nvSpPr>
        <p:spPr>
          <a:xfrm>
            <a:off x="1371600" y="2206257"/>
            <a:ext cx="9486901" cy="3540642"/>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rgbClr val="000000"/>
              </a:buClr>
              <a:buSzPts val="1680"/>
              <a:buChar char="•"/>
            </a:pPr>
            <a:r>
              <a:rPr lang="en-US">
                <a:solidFill>
                  <a:srgbClr val="000000"/>
                </a:solidFill>
                <a:latin typeface="Sorts Mill Goudy"/>
                <a:ea typeface="Sorts Mill Goudy"/>
                <a:cs typeface="Sorts Mill Goudy"/>
                <a:sym typeface="Sorts Mill Goudy"/>
              </a:rPr>
              <a:t>Hogyan lehet ezeket a témákat/problémákat megoldani?</a:t>
            </a:r>
            <a:endParaRPr>
              <a:latin typeface="Sorts Mill Goudy"/>
              <a:ea typeface="Sorts Mill Goudy"/>
              <a:cs typeface="Sorts Mill Goudy"/>
              <a:sym typeface="Sorts Mill Goudy"/>
            </a:endParaRPr>
          </a:p>
          <a:p>
            <a:pPr indent="-342900" lvl="0" marL="342900" rtl="0" algn="l">
              <a:lnSpc>
                <a:spcPct val="100000"/>
              </a:lnSpc>
              <a:spcBef>
                <a:spcPts val="1000"/>
              </a:spcBef>
              <a:spcAft>
                <a:spcPts val="0"/>
              </a:spcAft>
              <a:buClr>
                <a:srgbClr val="000000"/>
              </a:buClr>
              <a:buSzPts val="1680"/>
              <a:buChar char="•"/>
            </a:pPr>
            <a:r>
              <a:rPr lang="en-US">
                <a:solidFill>
                  <a:srgbClr val="000000"/>
                </a:solidFill>
                <a:latin typeface="Sorts Mill Goudy"/>
                <a:ea typeface="Sorts Mill Goudy"/>
                <a:cs typeface="Sorts Mill Goudy"/>
                <a:sym typeface="Sorts Mill Goudy"/>
              </a:rPr>
              <a:t>Hogyan lehet a megoldásban aktívan részt venni? </a:t>
            </a:r>
            <a:endParaRPr>
              <a:latin typeface="Sorts Mill Goudy"/>
              <a:ea typeface="Sorts Mill Goudy"/>
              <a:cs typeface="Sorts Mill Goudy"/>
              <a:sym typeface="Sorts Mill Goudy"/>
            </a:endParaRPr>
          </a:p>
          <a:p>
            <a:pPr indent="-342900" lvl="0" marL="342900" rtl="0" algn="l">
              <a:lnSpc>
                <a:spcPct val="100000"/>
              </a:lnSpc>
              <a:spcBef>
                <a:spcPts val="1000"/>
              </a:spcBef>
              <a:spcAft>
                <a:spcPts val="0"/>
              </a:spcAft>
              <a:buClr>
                <a:srgbClr val="000000"/>
              </a:buClr>
              <a:buSzPts val="1680"/>
              <a:buChar char="•"/>
            </a:pPr>
            <a:r>
              <a:rPr lang="en-US">
                <a:solidFill>
                  <a:srgbClr val="000000"/>
                </a:solidFill>
                <a:latin typeface="Sorts Mill Goudy"/>
                <a:ea typeface="Sorts Mill Goudy"/>
                <a:cs typeface="Sorts Mill Goudy"/>
                <a:sym typeface="Sorts Mill Goudy"/>
              </a:rPr>
              <a:t>Mi az én hozzáállásom?</a:t>
            </a:r>
            <a:endParaRPr>
              <a:latin typeface="Sorts Mill Goudy"/>
              <a:ea typeface="Sorts Mill Goudy"/>
              <a:cs typeface="Sorts Mill Goudy"/>
              <a:sym typeface="Sorts Mill Goudy"/>
            </a:endParaRPr>
          </a:p>
          <a:p>
            <a:pPr indent="-342900" lvl="0" marL="342900" rtl="0" algn="l">
              <a:lnSpc>
                <a:spcPct val="100000"/>
              </a:lnSpc>
              <a:spcBef>
                <a:spcPts val="1000"/>
              </a:spcBef>
              <a:spcAft>
                <a:spcPts val="0"/>
              </a:spcAft>
              <a:buClr>
                <a:srgbClr val="000000"/>
              </a:buClr>
              <a:buSzPts val="1680"/>
              <a:buChar char="•"/>
            </a:pPr>
            <a:r>
              <a:rPr lang="en-US">
                <a:solidFill>
                  <a:srgbClr val="000000"/>
                </a:solidFill>
                <a:latin typeface="Sorts Mill Goudy"/>
                <a:ea typeface="Sorts Mill Goudy"/>
                <a:cs typeface="Sorts Mill Goudy"/>
                <a:sym typeface="Sorts Mill Goudy"/>
              </a:rPr>
              <a:t>Hogyan lehet az én hozzáállásomon javítani?</a:t>
            </a:r>
            <a:endParaRPr>
              <a:latin typeface="Sorts Mill Goudy"/>
              <a:ea typeface="Sorts Mill Goudy"/>
              <a:cs typeface="Sorts Mill Goudy"/>
              <a:sym typeface="Sorts Mill Goudy"/>
            </a:endParaRPr>
          </a:p>
          <a:p>
            <a:pPr indent="-342900" lvl="0" marL="342900" rtl="0" algn="l">
              <a:lnSpc>
                <a:spcPct val="100000"/>
              </a:lnSpc>
              <a:spcBef>
                <a:spcPts val="1000"/>
              </a:spcBef>
              <a:spcAft>
                <a:spcPts val="0"/>
              </a:spcAft>
              <a:buClr>
                <a:srgbClr val="000000"/>
              </a:buClr>
              <a:buSzPts val="1680"/>
              <a:buChar char="•"/>
            </a:pPr>
            <a:r>
              <a:rPr lang="en-US">
                <a:solidFill>
                  <a:srgbClr val="000000"/>
                </a:solidFill>
                <a:latin typeface="Sorts Mill Goudy"/>
                <a:ea typeface="Sorts Mill Goudy"/>
                <a:cs typeface="Sorts Mill Goudy"/>
                <a:sym typeface="Sorts Mill Goudy"/>
              </a:rPr>
              <a:t>Mi az amiben nem tudok részt venni, mi az amiben igen? </a:t>
            </a:r>
            <a:endParaRPr>
              <a:solidFill>
                <a:srgbClr val="293737"/>
              </a:solidFill>
              <a:latin typeface="Sorts Mill Goudy"/>
              <a:ea typeface="Sorts Mill Goudy"/>
              <a:cs typeface="Sorts Mill Goudy"/>
              <a:sym typeface="Sorts Mill Goudy"/>
            </a:endParaRPr>
          </a:p>
          <a:p>
            <a:pPr indent="-342900" lvl="0" marL="342900" rtl="0" algn="l">
              <a:lnSpc>
                <a:spcPct val="100000"/>
              </a:lnSpc>
              <a:spcBef>
                <a:spcPts val="1000"/>
              </a:spcBef>
              <a:spcAft>
                <a:spcPts val="0"/>
              </a:spcAft>
              <a:buClr>
                <a:srgbClr val="000000"/>
              </a:buClr>
              <a:buSzPts val="1680"/>
              <a:buChar char="•"/>
            </a:pPr>
            <a:r>
              <a:rPr lang="en-US">
                <a:solidFill>
                  <a:srgbClr val="000000"/>
                </a:solidFill>
                <a:latin typeface="Sorts Mill Goudy"/>
                <a:ea typeface="Sorts Mill Goudy"/>
                <a:cs typeface="Sorts Mill Goudy"/>
                <a:sym typeface="Sorts Mill Goudy"/>
              </a:rPr>
              <a:t>Hogyan? Mi a tervem a közeljövőben?</a:t>
            </a:r>
            <a:endParaRPr>
              <a:solidFill>
                <a:srgbClr val="000000"/>
              </a:solidFill>
              <a:latin typeface="Sorts Mill Goudy"/>
              <a:ea typeface="Sorts Mill Goudy"/>
              <a:cs typeface="Sorts Mill Goudy"/>
              <a:sym typeface="Sorts Mill Goudy"/>
            </a:endParaRPr>
          </a:p>
          <a:p>
            <a:pPr indent="-342900" lvl="0" marL="342900" rtl="0" algn="l">
              <a:lnSpc>
                <a:spcPct val="100000"/>
              </a:lnSpc>
              <a:spcBef>
                <a:spcPts val="1000"/>
              </a:spcBef>
              <a:spcAft>
                <a:spcPts val="0"/>
              </a:spcAft>
              <a:buClr>
                <a:srgbClr val="000000"/>
              </a:buClr>
              <a:buSzPts val="1680"/>
              <a:buChar char="•"/>
            </a:pPr>
            <a:r>
              <a:rPr lang="en-US">
                <a:solidFill>
                  <a:srgbClr val="000000"/>
                </a:solidFill>
                <a:latin typeface="Sorts Mill Goudy"/>
                <a:ea typeface="Sorts Mill Goudy"/>
                <a:cs typeface="Sorts Mill Goudy"/>
                <a:sym typeface="Sorts Mill Goudy"/>
              </a:rPr>
              <a:t>Jó gyakorlatok összegyűjtése segítségül másoknak.</a:t>
            </a:r>
            <a:br>
              <a:rPr lang="en-US">
                <a:latin typeface="Sorts Mill Goudy"/>
                <a:ea typeface="Sorts Mill Goudy"/>
                <a:cs typeface="Sorts Mill Goudy"/>
                <a:sym typeface="Sorts Mill Goudy"/>
              </a:rPr>
            </a:br>
            <a:endParaRPr sz="1100">
              <a:solidFill>
                <a:srgbClr val="000000"/>
              </a:solidFill>
              <a:latin typeface="Arial"/>
              <a:ea typeface="Arial"/>
              <a:cs typeface="Arial"/>
              <a:sym typeface="Arial"/>
            </a:endParaRPr>
          </a:p>
          <a:p>
            <a:pPr indent="0" lvl="0" marL="0" rtl="0" algn="l">
              <a:lnSpc>
                <a:spcPct val="100000"/>
              </a:lnSpc>
              <a:spcBef>
                <a:spcPts val="1000"/>
              </a:spcBef>
              <a:spcAft>
                <a:spcPts val="0"/>
              </a:spcAft>
              <a:buClr>
                <a:schemeClr val="dk2"/>
              </a:buClr>
              <a:buSzPts val="1680"/>
              <a:buNone/>
            </a:pPr>
            <a:r>
              <a:t/>
            </a:r>
            <a:endParaRPr/>
          </a:p>
        </p:txBody>
      </p:sp>
      <p:pic>
        <p:nvPicPr>
          <p:cNvPr descr="Világító villanykörte körvonalas" id="198" name="Google Shape;198;p10"/>
          <p:cNvPicPr preferRelativeResize="0"/>
          <p:nvPr/>
        </p:nvPicPr>
        <p:blipFill rotWithShape="1">
          <a:blip r:embed="rId3">
            <a:alphaModFix/>
          </a:blip>
          <a:srcRect b="0" l="0" r="0" t="0"/>
          <a:stretch/>
        </p:blipFill>
        <p:spPr>
          <a:xfrm>
            <a:off x="9915611" y="1516450"/>
            <a:ext cx="1230183" cy="1230183"/>
          </a:xfrm>
          <a:prstGeom prst="rect">
            <a:avLst/>
          </a:prstGeom>
          <a:noFill/>
          <a:ln>
            <a:noFill/>
          </a:ln>
        </p:spPr>
      </p:pic>
      <p:pic>
        <p:nvPicPr>
          <p:cNvPr descr="Kirakós játék darabjai körvonalas" id="199" name="Google Shape;199;p10"/>
          <p:cNvPicPr preferRelativeResize="0"/>
          <p:nvPr/>
        </p:nvPicPr>
        <p:blipFill rotWithShape="1">
          <a:blip r:embed="rId4">
            <a:alphaModFix/>
          </a:blip>
          <a:srcRect b="0" l="0" r="0" t="0"/>
          <a:stretch/>
        </p:blipFill>
        <p:spPr>
          <a:xfrm>
            <a:off x="9181070" y="4530125"/>
            <a:ext cx="1463589" cy="14498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 name="Shape 203"/>
        <p:cNvGrpSpPr/>
        <p:nvPr/>
      </p:nvGrpSpPr>
      <p:grpSpPr>
        <a:xfrm>
          <a:off x="0" y="0"/>
          <a:ext cx="0" cy="0"/>
          <a:chOff x="0" y="0"/>
          <a:chExt cx="0" cy="0"/>
        </a:xfrm>
      </p:grpSpPr>
      <p:sp>
        <p:nvSpPr>
          <p:cNvPr id="204" name="Google Shape;204;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205" name="Google Shape;205;p11"/>
          <p:cNvSpPr/>
          <p:nvPr/>
        </p:nvSpPr>
        <p:spPr>
          <a:xfrm>
            <a:off x="0" y="0"/>
            <a:ext cx="12192000" cy="6858000"/>
          </a:xfrm>
          <a:prstGeom prst="rect">
            <a:avLst/>
          </a:prstGeom>
          <a:solidFill>
            <a:srgbClr val="5372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206" name="Google Shape;206;p11"/>
          <p:cNvSpPr/>
          <p:nvPr/>
        </p:nvSpPr>
        <p:spPr>
          <a:xfrm>
            <a:off x="685800" y="685800"/>
            <a:ext cx="10820400" cy="548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207" name="Google Shape;207;p11"/>
          <p:cNvSpPr txBox="1"/>
          <p:nvPr>
            <p:ph type="title"/>
          </p:nvPr>
        </p:nvSpPr>
        <p:spPr>
          <a:xfrm>
            <a:off x="1371599" y="1010097"/>
            <a:ext cx="9486901" cy="101008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E07CC0"/>
              </a:buClr>
              <a:buSzPts val="3200"/>
              <a:buFont typeface="Sorts Mill Goudy"/>
              <a:buNone/>
            </a:pPr>
            <a:r>
              <a:rPr b="1" lang="en-US">
                <a:solidFill>
                  <a:srgbClr val="E07CC0"/>
                </a:solidFill>
              </a:rPr>
              <a:t>MIT VISZEL MA INNEN HAZA?</a:t>
            </a:r>
            <a:endParaRPr/>
          </a:p>
        </p:txBody>
      </p:sp>
      <p:sp>
        <p:nvSpPr>
          <p:cNvPr id="208" name="Google Shape;208;p11"/>
          <p:cNvSpPr txBox="1"/>
          <p:nvPr>
            <p:ph idx="1" type="body"/>
          </p:nvPr>
        </p:nvSpPr>
        <p:spPr>
          <a:xfrm>
            <a:off x="1371600" y="2206257"/>
            <a:ext cx="4838002" cy="3540642"/>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2"/>
              </a:buClr>
              <a:buSzPts val="1680"/>
              <a:buNone/>
            </a:pPr>
            <a:r>
              <a:t/>
            </a:r>
            <a:endParaRPr/>
          </a:p>
          <a:p>
            <a:pPr indent="0" lvl="0" marL="0" rtl="0" algn="l">
              <a:lnSpc>
                <a:spcPct val="100000"/>
              </a:lnSpc>
              <a:spcBef>
                <a:spcPts val="1000"/>
              </a:spcBef>
              <a:spcAft>
                <a:spcPts val="0"/>
              </a:spcAft>
              <a:buClr>
                <a:schemeClr val="dk2"/>
              </a:buClr>
              <a:buSzPts val="1680"/>
              <a:buNone/>
            </a:pPr>
            <a:r>
              <a:t/>
            </a:r>
            <a:endParaRPr b="1"/>
          </a:p>
          <a:p>
            <a:pPr indent="0" lvl="0" marL="0" rtl="0" algn="l">
              <a:lnSpc>
                <a:spcPct val="100000"/>
              </a:lnSpc>
              <a:spcBef>
                <a:spcPts val="1000"/>
              </a:spcBef>
              <a:spcAft>
                <a:spcPts val="0"/>
              </a:spcAft>
              <a:buClr>
                <a:schemeClr val="dk2"/>
              </a:buClr>
              <a:buSzPts val="1680"/>
              <a:buNone/>
            </a:pPr>
            <a:r>
              <a:t/>
            </a:r>
            <a:endParaRPr b="1"/>
          </a:p>
          <a:p>
            <a:pPr indent="0" lvl="0" marL="0" rtl="0" algn="l">
              <a:lnSpc>
                <a:spcPct val="100000"/>
              </a:lnSpc>
              <a:spcBef>
                <a:spcPts val="1000"/>
              </a:spcBef>
              <a:spcAft>
                <a:spcPts val="0"/>
              </a:spcAft>
              <a:buClr>
                <a:schemeClr val="dk2"/>
              </a:buClr>
              <a:buSzPts val="1680"/>
              <a:buNone/>
            </a:pPr>
            <a:r>
              <a:t/>
            </a:r>
            <a:endParaRPr/>
          </a:p>
        </p:txBody>
      </p:sp>
      <p:sp>
        <p:nvSpPr>
          <p:cNvPr id="209" name="Google Shape;209;p11"/>
          <p:cNvSpPr txBox="1"/>
          <p:nvPr/>
        </p:nvSpPr>
        <p:spPr>
          <a:xfrm>
            <a:off x="9956334" y="1602297"/>
            <a:ext cx="79276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293737"/>
              </a:solidFill>
              <a:latin typeface="Sorts Mill Goudy"/>
              <a:ea typeface="Sorts Mill Goudy"/>
              <a:cs typeface="Sorts Mill Goudy"/>
              <a:sym typeface="Sorts Mill Goudy"/>
            </a:endParaRPr>
          </a:p>
        </p:txBody>
      </p:sp>
      <p:pic>
        <p:nvPicPr>
          <p:cNvPr descr="Gondolatbuborék körvonalas" id="210" name="Google Shape;210;p11"/>
          <p:cNvPicPr preferRelativeResize="0"/>
          <p:nvPr/>
        </p:nvPicPr>
        <p:blipFill rotWithShape="1">
          <a:blip r:embed="rId3">
            <a:alphaModFix/>
          </a:blip>
          <a:srcRect b="0" l="0" r="0" t="0"/>
          <a:stretch/>
        </p:blipFill>
        <p:spPr>
          <a:xfrm>
            <a:off x="1156043" y="1379151"/>
            <a:ext cx="1758778" cy="1758778"/>
          </a:xfrm>
          <a:prstGeom prst="rect">
            <a:avLst/>
          </a:prstGeom>
          <a:noFill/>
          <a:ln>
            <a:noFill/>
          </a:ln>
        </p:spPr>
      </p:pic>
      <p:sp>
        <p:nvSpPr>
          <p:cNvPr id="211" name="Google Shape;211;p11"/>
          <p:cNvSpPr/>
          <p:nvPr/>
        </p:nvSpPr>
        <p:spPr>
          <a:xfrm>
            <a:off x="5171990" y="2195384"/>
            <a:ext cx="2383480" cy="1889210"/>
          </a:xfrm>
          <a:prstGeom prst="heart">
            <a:avLst/>
          </a:prstGeom>
          <a:solidFill>
            <a:schemeClr val="lt2"/>
          </a:solidFill>
          <a:ln cap="flat" cmpd="sng" w="12700">
            <a:solidFill>
              <a:srgbClr val="303C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Gill Sans"/>
                <a:ea typeface="Gill Sans"/>
                <a:cs typeface="Gill Sans"/>
                <a:sym typeface="Gill Sans"/>
              </a:rPr>
              <a:t>Mit kaptam ettől a megbeszéléstől?</a:t>
            </a:r>
            <a:endParaRPr b="0" i="0" sz="1400" u="none" cap="none" strike="noStrike">
              <a:solidFill>
                <a:srgbClr val="000000"/>
              </a:solidFill>
              <a:latin typeface="Arial"/>
              <a:ea typeface="Arial"/>
              <a:cs typeface="Arial"/>
              <a:sym typeface="Arial"/>
            </a:endParaRPr>
          </a:p>
        </p:txBody>
      </p:sp>
      <p:sp>
        <p:nvSpPr>
          <p:cNvPr id="212" name="Google Shape;212;p11"/>
          <p:cNvSpPr/>
          <p:nvPr/>
        </p:nvSpPr>
        <p:spPr>
          <a:xfrm>
            <a:off x="7766909" y="4282302"/>
            <a:ext cx="2383480" cy="1889210"/>
          </a:xfrm>
          <a:prstGeom prst="heart">
            <a:avLst/>
          </a:prstGeom>
          <a:solidFill>
            <a:schemeClr val="accent1"/>
          </a:solidFill>
          <a:ln cap="flat" cmpd="sng" w="12700">
            <a:solidFill>
              <a:srgbClr val="303C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Gill Sans"/>
                <a:ea typeface="Gill Sans"/>
                <a:cs typeface="Gill Sans"/>
                <a:sym typeface="Gill Sans"/>
              </a:rPr>
              <a:t>Úgy lehetne még jobb...</a:t>
            </a:r>
            <a:endParaRPr b="0" i="0" sz="1400" u="none" cap="none" strike="noStrike">
              <a:solidFill>
                <a:srgbClr val="000000"/>
              </a:solidFill>
              <a:latin typeface="Arial"/>
              <a:ea typeface="Arial"/>
              <a:cs typeface="Arial"/>
              <a:sym typeface="Arial"/>
            </a:endParaRPr>
          </a:p>
        </p:txBody>
      </p:sp>
      <p:sp>
        <p:nvSpPr>
          <p:cNvPr id="213" name="Google Shape;213;p11"/>
          <p:cNvSpPr/>
          <p:nvPr/>
        </p:nvSpPr>
        <p:spPr>
          <a:xfrm>
            <a:off x="4149124" y="4282302"/>
            <a:ext cx="2383480" cy="1889210"/>
          </a:xfrm>
          <a:prstGeom prst="heart">
            <a:avLst/>
          </a:prstGeom>
          <a:solidFill>
            <a:schemeClr val="accent1"/>
          </a:solidFill>
          <a:ln cap="flat" cmpd="sng" w="12700">
            <a:solidFill>
              <a:srgbClr val="303C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Gill Sans"/>
                <a:ea typeface="Gill Sans"/>
                <a:cs typeface="Gill Sans"/>
                <a:sym typeface="Gill Sans"/>
              </a:rPr>
              <a:t>Legközelebb erről beszélgetnék...</a:t>
            </a:r>
            <a:endParaRPr b="0" i="0" sz="1400" u="none" cap="none" strike="noStrike">
              <a:solidFill>
                <a:srgbClr val="000000"/>
              </a:solidFill>
              <a:latin typeface="Arial"/>
              <a:ea typeface="Arial"/>
              <a:cs typeface="Arial"/>
              <a:sym typeface="Arial"/>
            </a:endParaRPr>
          </a:p>
        </p:txBody>
      </p:sp>
      <p:sp>
        <p:nvSpPr>
          <p:cNvPr id="214" name="Google Shape;214;p11"/>
          <p:cNvSpPr/>
          <p:nvPr/>
        </p:nvSpPr>
        <p:spPr>
          <a:xfrm>
            <a:off x="1156044" y="3431059"/>
            <a:ext cx="2383480" cy="1889210"/>
          </a:xfrm>
          <a:prstGeom prst="heart">
            <a:avLst/>
          </a:prstGeom>
          <a:solidFill>
            <a:srgbClr val="CAC8C0"/>
          </a:solidFill>
          <a:ln cap="flat" cmpd="sng" w="12700">
            <a:solidFill>
              <a:srgbClr val="303C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Gill Sans"/>
                <a:ea typeface="Gill Sans"/>
                <a:cs typeface="Gill Sans"/>
                <a:sym typeface="Gill Sans"/>
              </a:rPr>
              <a:t>Miben fogok változtatni most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Gill Sans"/>
                <a:ea typeface="Gill Sans"/>
                <a:cs typeface="Gill Sans"/>
                <a:sym typeface="Gill Sans"/>
              </a:rPr>
              <a:t>és később?</a:t>
            </a:r>
            <a:endParaRPr b="0" i="0" sz="1800" u="none" cap="none" strike="noStrike">
              <a:solidFill>
                <a:schemeClr val="dk1"/>
              </a:solidFill>
              <a:latin typeface="Gill Sans"/>
              <a:ea typeface="Gill Sans"/>
              <a:cs typeface="Gill Sans"/>
              <a:sym typeface="Gill Sans"/>
            </a:endParaRPr>
          </a:p>
        </p:txBody>
      </p:sp>
      <p:sp>
        <p:nvSpPr>
          <p:cNvPr id="215" name="Google Shape;215;p11"/>
          <p:cNvSpPr/>
          <p:nvPr/>
        </p:nvSpPr>
        <p:spPr>
          <a:xfrm>
            <a:off x="8961395" y="2092409"/>
            <a:ext cx="2383480" cy="1889210"/>
          </a:xfrm>
          <a:prstGeom prst="heart">
            <a:avLst/>
          </a:prstGeom>
          <a:solidFill>
            <a:schemeClr val="accent1"/>
          </a:solidFill>
          <a:ln cap="flat" cmpd="sng" w="12700">
            <a:solidFill>
              <a:srgbClr val="303C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Gill Sans"/>
                <a:ea typeface="Gill Sans"/>
                <a:cs typeface="Gill Sans"/>
                <a:sym typeface="Gill Sans"/>
              </a:rPr>
              <a:t>A legjobb az volt.....</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9" name="Shape 219"/>
        <p:cNvGrpSpPr/>
        <p:nvPr/>
      </p:nvGrpSpPr>
      <p:grpSpPr>
        <a:xfrm>
          <a:off x="0" y="0"/>
          <a:ext cx="0" cy="0"/>
          <a:chOff x="0" y="0"/>
          <a:chExt cx="0" cy="0"/>
        </a:xfrm>
      </p:grpSpPr>
      <p:sp>
        <p:nvSpPr>
          <p:cNvPr id="220" name="Google Shape;220;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221" name="Google Shape;221;p12"/>
          <p:cNvSpPr/>
          <p:nvPr/>
        </p:nvSpPr>
        <p:spPr>
          <a:xfrm>
            <a:off x="0" y="1"/>
            <a:ext cx="12192000" cy="6857999"/>
          </a:xfrm>
          <a:prstGeom prst="rect">
            <a:avLst/>
          </a:prstGeom>
          <a:solidFill>
            <a:srgbClr val="5372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222" name="Google Shape;222;p12"/>
          <p:cNvSpPr/>
          <p:nvPr/>
        </p:nvSpPr>
        <p:spPr>
          <a:xfrm>
            <a:off x="692163" y="685800"/>
            <a:ext cx="10830681" cy="548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223" name="Google Shape;223;p12"/>
          <p:cNvSpPr txBox="1"/>
          <p:nvPr>
            <p:ph type="ctrTitle"/>
          </p:nvPr>
        </p:nvSpPr>
        <p:spPr>
          <a:xfrm>
            <a:off x="1371600" y="4101070"/>
            <a:ext cx="9486900" cy="975571"/>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E07CC0"/>
              </a:buClr>
              <a:buSzPct val="100000"/>
              <a:buFont typeface="Sorts Mill Goudy"/>
              <a:buNone/>
            </a:pPr>
            <a:r>
              <a:rPr b="1" lang="en-US">
                <a:solidFill>
                  <a:srgbClr val="E07CC0"/>
                </a:solidFill>
              </a:rPr>
              <a:t>NAGYON KÖSZÖNJÜK, </a:t>
            </a:r>
            <a:br>
              <a:rPr b="1" lang="en-US">
                <a:solidFill>
                  <a:srgbClr val="E07CC0"/>
                </a:solidFill>
              </a:rPr>
            </a:br>
            <a:r>
              <a:rPr b="1" lang="en-US">
                <a:solidFill>
                  <a:srgbClr val="E07CC0"/>
                </a:solidFill>
              </a:rPr>
              <a:t>HOGY EGYÜTT VOLTUNK!</a:t>
            </a:r>
            <a:endParaRPr b="1">
              <a:solidFill>
                <a:srgbClr val="E07CC0"/>
              </a:solidFill>
            </a:endParaRPr>
          </a:p>
        </p:txBody>
      </p:sp>
      <p:sp>
        <p:nvSpPr>
          <p:cNvPr id="224" name="Google Shape;224;p12"/>
          <p:cNvSpPr txBox="1"/>
          <p:nvPr>
            <p:ph idx="1" type="subTitle"/>
          </p:nvPr>
        </p:nvSpPr>
        <p:spPr>
          <a:xfrm>
            <a:off x="2057400" y="5227626"/>
            <a:ext cx="8115300" cy="759656"/>
          </a:xfrm>
          <a:prstGeom prst="rect">
            <a:avLst/>
          </a:prstGeom>
          <a:noFill/>
          <a:ln>
            <a:noFill/>
          </a:ln>
        </p:spPr>
        <p:txBody>
          <a:bodyPr anchorCtr="0" anchor="t" bIns="45700" lIns="91425" spcFirstLastPara="1" rIns="91425" wrap="square" tIns="45700">
            <a:normAutofit fontScale="92500" lnSpcReduction="20000"/>
          </a:bodyPr>
          <a:lstStyle/>
          <a:p>
            <a:pPr indent="0" lvl="0" marL="0" rtl="0" algn="ctr">
              <a:lnSpc>
                <a:spcPct val="100000"/>
              </a:lnSpc>
              <a:spcBef>
                <a:spcPts val="0"/>
              </a:spcBef>
              <a:spcAft>
                <a:spcPts val="0"/>
              </a:spcAft>
              <a:buClr>
                <a:schemeClr val="dk2"/>
              </a:buClr>
              <a:buSzPct val="70000"/>
              <a:buNone/>
            </a:pPr>
            <a:r>
              <a:rPr lang="en-US"/>
              <a:t>Maradjunk kapcsolatban, </a:t>
            </a:r>
            <a:r>
              <a:rPr b="1" lang="en-US"/>
              <a:t>FOLYTATJUK!</a:t>
            </a:r>
            <a:endParaRPr/>
          </a:p>
          <a:p>
            <a:pPr indent="0" lvl="0" marL="0" rtl="0" algn="ctr">
              <a:lnSpc>
                <a:spcPct val="100000"/>
              </a:lnSpc>
              <a:spcBef>
                <a:spcPts val="1000"/>
              </a:spcBef>
              <a:spcAft>
                <a:spcPts val="0"/>
              </a:spcAft>
              <a:buClr>
                <a:schemeClr val="dk2"/>
              </a:buClr>
              <a:buSzPct val="70000"/>
              <a:buNone/>
            </a:pPr>
            <a:r>
              <a:rPr lang="en-US"/>
              <a:t>Email: info@peoplefirst.hu</a:t>
            </a:r>
            <a:endParaRPr/>
          </a:p>
        </p:txBody>
      </p:sp>
      <p:pic>
        <p:nvPicPr>
          <p:cNvPr id="225" name="Google Shape;225;p12"/>
          <p:cNvPicPr preferRelativeResize="0"/>
          <p:nvPr/>
        </p:nvPicPr>
        <p:blipFill rotWithShape="1">
          <a:blip r:embed="rId3">
            <a:alphaModFix/>
          </a:blip>
          <a:srcRect b="0" l="0" r="0" t="0"/>
          <a:stretch/>
        </p:blipFill>
        <p:spPr>
          <a:xfrm>
            <a:off x="2625806" y="1371599"/>
            <a:ext cx="2459503" cy="2459503"/>
          </a:xfrm>
          <a:prstGeom prst="rect">
            <a:avLst/>
          </a:prstGeom>
          <a:noFill/>
          <a:ln>
            <a:noFill/>
          </a:ln>
        </p:spPr>
      </p:pic>
      <p:pic>
        <p:nvPicPr>
          <p:cNvPr id="226" name="Google Shape;226;p12"/>
          <p:cNvPicPr preferRelativeResize="0"/>
          <p:nvPr/>
        </p:nvPicPr>
        <p:blipFill rotWithShape="1">
          <a:blip r:embed="rId4">
            <a:alphaModFix/>
          </a:blip>
          <a:srcRect b="0" l="0" r="0" t="0"/>
          <a:stretch/>
        </p:blipFill>
        <p:spPr>
          <a:xfrm>
            <a:off x="6838608" y="1371599"/>
            <a:ext cx="3008566" cy="245950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g36ee44cbb3c_0_0"/>
          <p:cNvSpPr txBox="1"/>
          <p:nvPr>
            <p:ph type="title"/>
          </p:nvPr>
        </p:nvSpPr>
        <p:spPr>
          <a:xfrm>
            <a:off x="1371600" y="685800"/>
            <a:ext cx="9486900" cy="13716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t/>
            </a:r>
            <a:endParaRPr/>
          </a:p>
        </p:txBody>
      </p:sp>
      <p:sp>
        <p:nvSpPr>
          <p:cNvPr id="232" name="Google Shape;232;g36ee44cbb3c_0_0"/>
          <p:cNvSpPr txBox="1"/>
          <p:nvPr>
            <p:ph idx="1" type="body"/>
          </p:nvPr>
        </p:nvSpPr>
        <p:spPr>
          <a:xfrm>
            <a:off x="1371599" y="2254103"/>
            <a:ext cx="9486900" cy="39180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a:t>Az Európai Unió finanszírozásával. Az itt szereplő vélemények és állítások a szerző(k) álláspontját tükrözik, és nem feltétlenül egyeznek meg az Európai Unió vagy az Európai Oktatási és Kulturális Végrehajtó Ügynökség (EACEA) hivatalos álláspontjával. Sem az Európai Unió, sem az EACEA nem vonható felelősségre miattuk.</a:t>
            </a:r>
            <a:endParaRPr/>
          </a:p>
          <a:p>
            <a:pPr indent="0" lvl="0" marL="0" rtl="0" algn="l">
              <a:spcBef>
                <a:spcPts val="1000"/>
              </a:spcBef>
              <a:spcAft>
                <a:spcPts val="0"/>
              </a:spcAft>
              <a:buNone/>
            </a:pPr>
            <a:r>
              <a:t/>
            </a:r>
            <a:endParaRPr/>
          </a:p>
          <a:p>
            <a:pPr indent="0" lvl="0" marL="0" rtl="0" algn="l">
              <a:spcBef>
                <a:spcPts val="1000"/>
              </a:spcBef>
              <a:spcAft>
                <a:spcPts val="0"/>
              </a:spcAft>
              <a:buNone/>
            </a:pPr>
            <a:r>
              <a:t/>
            </a:r>
            <a:endParaRPr/>
          </a:p>
        </p:txBody>
      </p:sp>
      <p:pic>
        <p:nvPicPr>
          <p:cNvPr id="233" name="Google Shape;233;g36ee44cbb3c_0_0"/>
          <p:cNvPicPr preferRelativeResize="0"/>
          <p:nvPr/>
        </p:nvPicPr>
        <p:blipFill>
          <a:blip r:embed="rId3">
            <a:alphaModFix/>
          </a:blip>
          <a:stretch>
            <a:fillRect/>
          </a:stretch>
        </p:blipFill>
        <p:spPr>
          <a:xfrm>
            <a:off x="1371588" y="4510925"/>
            <a:ext cx="4181475" cy="876300"/>
          </a:xfrm>
          <a:prstGeom prst="rect">
            <a:avLst/>
          </a:prstGeom>
          <a:noFill/>
          <a:ln>
            <a:noFill/>
          </a:ln>
        </p:spPr>
      </p:pic>
      <p:pic>
        <p:nvPicPr>
          <p:cNvPr id="234" name="Google Shape;234;g36ee44cbb3c_0_0"/>
          <p:cNvPicPr preferRelativeResize="0"/>
          <p:nvPr/>
        </p:nvPicPr>
        <p:blipFill>
          <a:blip r:embed="rId4">
            <a:alphaModFix/>
          </a:blip>
          <a:stretch>
            <a:fillRect/>
          </a:stretch>
        </p:blipFill>
        <p:spPr>
          <a:xfrm>
            <a:off x="5553075" y="4510925"/>
            <a:ext cx="2480762" cy="876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96" name="Google Shape;96;p2"/>
          <p:cNvSpPr/>
          <p:nvPr/>
        </p:nvSpPr>
        <p:spPr>
          <a:xfrm>
            <a:off x="685800" y="685801"/>
            <a:ext cx="6118275" cy="5486400"/>
          </a:xfrm>
          <a:prstGeom prst="rect">
            <a:avLst/>
          </a:prstGeom>
          <a:solidFill>
            <a:srgbClr val="537272">
              <a:alpha val="2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97" name="Google Shape;97;p2"/>
          <p:cNvSpPr txBox="1"/>
          <p:nvPr>
            <p:ph type="title"/>
          </p:nvPr>
        </p:nvSpPr>
        <p:spPr>
          <a:xfrm>
            <a:off x="1139632" y="688341"/>
            <a:ext cx="5212188" cy="66921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8808D"/>
              </a:buClr>
              <a:buSzPts val="3200"/>
              <a:buFont typeface="Sorts Mill Goudy"/>
              <a:buNone/>
            </a:pPr>
            <a:r>
              <a:rPr b="1" lang="en-US">
                <a:solidFill>
                  <a:srgbClr val="38808D"/>
                </a:solidFill>
              </a:rPr>
              <a:t>A MAI NAPUNK:</a:t>
            </a:r>
            <a:endParaRPr/>
          </a:p>
        </p:txBody>
      </p:sp>
      <p:sp>
        <p:nvSpPr>
          <p:cNvPr id="98" name="Google Shape;98;p2"/>
          <p:cNvSpPr txBox="1"/>
          <p:nvPr>
            <p:ph idx="1" type="body"/>
          </p:nvPr>
        </p:nvSpPr>
        <p:spPr>
          <a:xfrm>
            <a:off x="689450" y="1521869"/>
            <a:ext cx="6107498" cy="465379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1400"/>
              <a:buNone/>
            </a:pPr>
            <a:r>
              <a:rPr lang="en-US" sz="2000"/>
              <a:t>Megérkezés, rövid bemutatkozás, elvárások a mai naptól</a:t>
            </a:r>
            <a:endParaRPr sz="2000"/>
          </a:p>
          <a:p>
            <a:pPr indent="0" lvl="0" marL="0" rtl="0" algn="l">
              <a:lnSpc>
                <a:spcPct val="90000"/>
              </a:lnSpc>
              <a:spcBef>
                <a:spcPts val="1000"/>
              </a:spcBef>
              <a:spcAft>
                <a:spcPts val="0"/>
              </a:spcAft>
              <a:buClr>
                <a:schemeClr val="dk2"/>
              </a:buClr>
              <a:buSzPts val="1400"/>
              <a:buNone/>
            </a:pPr>
            <a:r>
              <a:t/>
            </a:r>
            <a:endParaRPr sz="2000"/>
          </a:p>
          <a:p>
            <a:pPr indent="0" lvl="0" marL="0" rtl="0" algn="l">
              <a:lnSpc>
                <a:spcPct val="90000"/>
              </a:lnSpc>
              <a:spcBef>
                <a:spcPts val="1000"/>
              </a:spcBef>
              <a:spcAft>
                <a:spcPts val="0"/>
              </a:spcAft>
              <a:buClr>
                <a:schemeClr val="dk2"/>
              </a:buClr>
              <a:buSzPts val="1400"/>
              <a:buNone/>
            </a:pPr>
            <a:r>
              <a:rPr lang="en-US" sz="2000"/>
              <a:t>Az Indeed projekt bemutatása</a:t>
            </a:r>
            <a:endParaRPr sz="2000"/>
          </a:p>
          <a:p>
            <a:pPr indent="-139700" lvl="0" marL="228600" rtl="0" algn="l">
              <a:lnSpc>
                <a:spcPct val="90000"/>
              </a:lnSpc>
              <a:spcBef>
                <a:spcPts val="1000"/>
              </a:spcBef>
              <a:spcAft>
                <a:spcPts val="0"/>
              </a:spcAft>
              <a:buClr>
                <a:schemeClr val="dk2"/>
              </a:buClr>
              <a:buSzPts val="1400"/>
              <a:buFont typeface="Courier New"/>
              <a:buNone/>
            </a:pPr>
            <a:r>
              <a:t/>
            </a:r>
            <a:endParaRPr sz="2000"/>
          </a:p>
          <a:p>
            <a:pPr indent="0" lvl="0" marL="0" rtl="0" algn="l">
              <a:lnSpc>
                <a:spcPct val="90000"/>
              </a:lnSpc>
              <a:spcBef>
                <a:spcPts val="1000"/>
              </a:spcBef>
              <a:spcAft>
                <a:spcPts val="0"/>
              </a:spcAft>
              <a:buClr>
                <a:schemeClr val="dk2"/>
              </a:buClr>
              <a:buSzPts val="1400"/>
              <a:buNone/>
            </a:pPr>
            <a:r>
              <a:rPr lang="en-US" sz="2000"/>
              <a:t>Mit jelent Neked az a szó, hogy önrendelkezés? - körbeszélgetés</a:t>
            </a:r>
            <a:endParaRPr sz="2000"/>
          </a:p>
          <a:p>
            <a:pPr indent="-139700" lvl="0" marL="228600" rtl="0" algn="l">
              <a:lnSpc>
                <a:spcPct val="90000"/>
              </a:lnSpc>
              <a:spcBef>
                <a:spcPts val="1000"/>
              </a:spcBef>
              <a:spcAft>
                <a:spcPts val="0"/>
              </a:spcAft>
              <a:buClr>
                <a:schemeClr val="dk2"/>
              </a:buClr>
              <a:buSzPts val="1400"/>
              <a:buFont typeface="Courier New"/>
              <a:buNone/>
            </a:pPr>
            <a:r>
              <a:t/>
            </a:r>
            <a:endParaRPr sz="2000"/>
          </a:p>
          <a:p>
            <a:pPr indent="0" lvl="0" marL="0" rtl="0" algn="l">
              <a:lnSpc>
                <a:spcPct val="90000"/>
              </a:lnSpc>
              <a:spcBef>
                <a:spcPts val="1000"/>
              </a:spcBef>
              <a:spcAft>
                <a:spcPts val="0"/>
              </a:spcAft>
              <a:buClr>
                <a:schemeClr val="dk2"/>
              </a:buClr>
              <a:buSzPts val="1400"/>
              <a:buNone/>
            </a:pPr>
            <a:r>
              <a:rPr lang="en-US" sz="2000"/>
              <a:t>SZÜNET: enni, innivaló és rövid videó forgatás</a:t>
            </a:r>
            <a:endParaRPr sz="2000"/>
          </a:p>
          <a:p>
            <a:pPr indent="-139700" lvl="0" marL="228600" rtl="0" algn="l">
              <a:lnSpc>
                <a:spcPct val="90000"/>
              </a:lnSpc>
              <a:spcBef>
                <a:spcPts val="1000"/>
              </a:spcBef>
              <a:spcAft>
                <a:spcPts val="0"/>
              </a:spcAft>
              <a:buClr>
                <a:schemeClr val="dk2"/>
              </a:buClr>
              <a:buSzPts val="1400"/>
              <a:buFont typeface="Courier New"/>
              <a:buNone/>
            </a:pPr>
            <a:r>
              <a:t/>
            </a:r>
            <a:endParaRPr sz="2000"/>
          </a:p>
          <a:p>
            <a:pPr indent="0" lvl="0" marL="0" rtl="0" algn="l">
              <a:lnSpc>
                <a:spcPct val="90000"/>
              </a:lnSpc>
              <a:spcBef>
                <a:spcPts val="1000"/>
              </a:spcBef>
              <a:spcAft>
                <a:spcPts val="0"/>
              </a:spcAft>
              <a:buClr>
                <a:schemeClr val="dk2"/>
              </a:buClr>
              <a:buSzPts val="1400"/>
              <a:buNone/>
            </a:pPr>
            <a:r>
              <a:rPr lang="en-US" sz="2000"/>
              <a:t>Két téma kiválasztása és részletes átbeszélése</a:t>
            </a:r>
            <a:endParaRPr sz="2000"/>
          </a:p>
          <a:p>
            <a:pPr indent="-139700" lvl="0" marL="228600" rtl="0" algn="l">
              <a:lnSpc>
                <a:spcPct val="90000"/>
              </a:lnSpc>
              <a:spcBef>
                <a:spcPts val="1000"/>
              </a:spcBef>
              <a:spcAft>
                <a:spcPts val="0"/>
              </a:spcAft>
              <a:buClr>
                <a:schemeClr val="dk2"/>
              </a:buClr>
              <a:buSzPts val="1400"/>
              <a:buFont typeface="Courier New"/>
              <a:buNone/>
            </a:pPr>
            <a:r>
              <a:t/>
            </a:r>
            <a:endParaRPr sz="2000"/>
          </a:p>
          <a:p>
            <a:pPr indent="0" lvl="0" marL="0" rtl="0" algn="l">
              <a:lnSpc>
                <a:spcPct val="90000"/>
              </a:lnSpc>
              <a:spcBef>
                <a:spcPts val="1000"/>
              </a:spcBef>
              <a:spcAft>
                <a:spcPts val="0"/>
              </a:spcAft>
              <a:buClr>
                <a:schemeClr val="dk2"/>
              </a:buClr>
              <a:buSzPts val="1400"/>
              <a:buNone/>
            </a:pPr>
            <a:r>
              <a:rPr lang="en-US" sz="2000"/>
              <a:t>Kiértékelés</a:t>
            </a:r>
            <a:endParaRPr sz="2000"/>
          </a:p>
        </p:txBody>
      </p:sp>
      <p:pic>
        <p:nvPicPr>
          <p:cNvPr descr="Kérdés után jelentkező több kéz a magasban" id="99" name="Google Shape;99;p2"/>
          <p:cNvPicPr preferRelativeResize="0"/>
          <p:nvPr/>
        </p:nvPicPr>
        <p:blipFill rotWithShape="1">
          <a:blip r:embed="rId3">
            <a:alphaModFix/>
          </a:blip>
          <a:srcRect b="-1" l="28382" r="25631" t="0"/>
          <a:stretch/>
        </p:blipFill>
        <p:spPr>
          <a:xfrm>
            <a:off x="7467600" y="10"/>
            <a:ext cx="4724400" cy="685798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 name="Shape 103"/>
        <p:cNvGrpSpPr/>
        <p:nvPr/>
      </p:nvGrpSpPr>
      <p:grpSpPr>
        <a:xfrm>
          <a:off x="0" y="0"/>
          <a:ext cx="0" cy="0"/>
          <a:chOff x="0" y="0"/>
          <a:chExt cx="0" cy="0"/>
        </a:xfrm>
      </p:grpSpPr>
      <p:sp>
        <p:nvSpPr>
          <p:cNvPr id="104" name="Google Shape;104;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05" name="Google Shape;105;p3"/>
          <p:cNvSpPr/>
          <p:nvPr/>
        </p:nvSpPr>
        <p:spPr>
          <a:xfrm>
            <a:off x="4076700" y="685800"/>
            <a:ext cx="7429500" cy="5486400"/>
          </a:xfrm>
          <a:prstGeom prst="rect">
            <a:avLst/>
          </a:prstGeom>
          <a:solidFill>
            <a:srgbClr val="537272">
              <a:alpha val="2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06" name="Google Shape;106;p3"/>
          <p:cNvSpPr txBox="1"/>
          <p:nvPr>
            <p:ph type="title"/>
          </p:nvPr>
        </p:nvSpPr>
        <p:spPr>
          <a:xfrm>
            <a:off x="4762500" y="942449"/>
            <a:ext cx="6096000" cy="93684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8808D"/>
              </a:buClr>
              <a:buSzPts val="3200"/>
              <a:buFont typeface="Sorts Mill Goudy"/>
              <a:buNone/>
            </a:pPr>
            <a:r>
              <a:rPr b="1" lang="en-US">
                <a:solidFill>
                  <a:srgbClr val="38808D"/>
                </a:solidFill>
              </a:rPr>
              <a:t>ISMERJÜK MEG EGYMÁST</a:t>
            </a:r>
            <a:endParaRPr b="1">
              <a:solidFill>
                <a:srgbClr val="293737"/>
              </a:solidFill>
            </a:endParaRPr>
          </a:p>
        </p:txBody>
      </p:sp>
      <p:pic>
        <p:nvPicPr>
          <p:cNvPr descr="Színes gombok" id="107" name="Google Shape;107;p3"/>
          <p:cNvPicPr preferRelativeResize="0"/>
          <p:nvPr/>
        </p:nvPicPr>
        <p:blipFill rotWithShape="1">
          <a:blip r:embed="rId3">
            <a:alphaModFix/>
          </a:blip>
          <a:srcRect b="-1" l="34622" r="32373" t="0"/>
          <a:stretch/>
        </p:blipFill>
        <p:spPr>
          <a:xfrm>
            <a:off x="1" y="10"/>
            <a:ext cx="3725435" cy="6857990"/>
          </a:xfrm>
          <a:prstGeom prst="rect">
            <a:avLst/>
          </a:prstGeom>
          <a:noFill/>
          <a:ln>
            <a:noFill/>
          </a:ln>
        </p:spPr>
      </p:pic>
      <p:sp>
        <p:nvSpPr>
          <p:cNvPr id="108" name="Google Shape;108;p3"/>
          <p:cNvSpPr txBox="1"/>
          <p:nvPr>
            <p:ph idx="1" type="body"/>
          </p:nvPr>
        </p:nvSpPr>
        <p:spPr>
          <a:xfrm>
            <a:off x="4672977" y="2135938"/>
            <a:ext cx="6247233" cy="353558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1680"/>
              <a:buNone/>
            </a:pPr>
            <a:r>
              <a:rPr lang="en-US">
                <a:latin typeface="Sorts Mill Goudy"/>
                <a:ea typeface="Sorts Mill Goudy"/>
                <a:cs typeface="Sorts Mill Goudy"/>
                <a:sym typeface="Sorts Mill Goudy"/>
              </a:rPr>
              <a:t>Ki vagyok, honnan jöttem? </a:t>
            </a:r>
            <a:endParaRPr>
              <a:latin typeface="Sorts Mill Goudy"/>
              <a:ea typeface="Sorts Mill Goudy"/>
              <a:cs typeface="Sorts Mill Goudy"/>
              <a:sym typeface="Sorts Mill Goudy"/>
            </a:endParaRPr>
          </a:p>
          <a:p>
            <a:pPr indent="0" lvl="0" marL="0" rtl="0" algn="l">
              <a:lnSpc>
                <a:spcPct val="90000"/>
              </a:lnSpc>
              <a:spcBef>
                <a:spcPts val="1000"/>
              </a:spcBef>
              <a:spcAft>
                <a:spcPts val="0"/>
              </a:spcAft>
              <a:buClr>
                <a:schemeClr val="dk2"/>
              </a:buClr>
              <a:buSzPts val="1680"/>
              <a:buNone/>
            </a:pPr>
            <a:r>
              <a:t/>
            </a:r>
            <a:endParaRPr>
              <a:latin typeface="Sorts Mill Goudy"/>
              <a:ea typeface="Sorts Mill Goudy"/>
              <a:cs typeface="Sorts Mill Goudy"/>
              <a:sym typeface="Sorts Mill Goudy"/>
            </a:endParaRPr>
          </a:p>
          <a:p>
            <a:pPr indent="0" lvl="0" marL="0" rtl="0" algn="l">
              <a:lnSpc>
                <a:spcPct val="90000"/>
              </a:lnSpc>
              <a:spcBef>
                <a:spcPts val="1000"/>
              </a:spcBef>
              <a:spcAft>
                <a:spcPts val="0"/>
              </a:spcAft>
              <a:buClr>
                <a:schemeClr val="dk2"/>
              </a:buClr>
              <a:buSzPts val="1680"/>
              <a:buNone/>
            </a:pPr>
            <a:r>
              <a:rPr lang="en-US">
                <a:latin typeface="Sorts Mill Goudy"/>
                <a:ea typeface="Sorts Mill Goudy"/>
                <a:cs typeface="Sorts Mill Goudy"/>
                <a:sym typeface="Sorts Mill Goudy"/>
              </a:rPr>
              <a:t>Miért veszek részt a mai workshopon? </a:t>
            </a:r>
            <a:endParaRPr>
              <a:latin typeface="Sorts Mill Goudy"/>
              <a:ea typeface="Sorts Mill Goudy"/>
              <a:cs typeface="Sorts Mill Goudy"/>
              <a:sym typeface="Sorts Mill Goudy"/>
            </a:endParaRPr>
          </a:p>
          <a:p>
            <a:pPr indent="0" lvl="0" marL="0" rtl="0" algn="l">
              <a:lnSpc>
                <a:spcPct val="90000"/>
              </a:lnSpc>
              <a:spcBef>
                <a:spcPts val="1000"/>
              </a:spcBef>
              <a:spcAft>
                <a:spcPts val="0"/>
              </a:spcAft>
              <a:buClr>
                <a:schemeClr val="dk2"/>
              </a:buClr>
              <a:buSzPts val="1680"/>
              <a:buNone/>
            </a:pPr>
            <a:r>
              <a:t/>
            </a:r>
            <a:endParaRPr>
              <a:latin typeface="Sorts Mill Goudy"/>
              <a:ea typeface="Sorts Mill Goudy"/>
              <a:cs typeface="Sorts Mill Goudy"/>
              <a:sym typeface="Sorts Mill Goudy"/>
            </a:endParaRPr>
          </a:p>
          <a:p>
            <a:pPr indent="0" lvl="0" marL="0" rtl="0" algn="l">
              <a:lnSpc>
                <a:spcPct val="90000"/>
              </a:lnSpc>
              <a:spcBef>
                <a:spcPts val="1000"/>
              </a:spcBef>
              <a:spcAft>
                <a:spcPts val="0"/>
              </a:spcAft>
              <a:buClr>
                <a:schemeClr val="dk2"/>
              </a:buClr>
              <a:buSzPts val="1680"/>
              <a:buNone/>
            </a:pPr>
            <a:r>
              <a:rPr lang="en-US">
                <a:latin typeface="Sorts Mill Goudy"/>
                <a:ea typeface="Sorts Mill Goudy"/>
                <a:cs typeface="Sorts Mill Goudy"/>
                <a:sym typeface="Sorts Mill Goudy"/>
              </a:rPr>
              <a:t>Mit tettem eddig az önálló életvitelért és önérvényesítésért? </a:t>
            </a:r>
            <a:endParaRPr>
              <a:latin typeface="Sorts Mill Goudy"/>
              <a:ea typeface="Sorts Mill Goudy"/>
              <a:cs typeface="Sorts Mill Goudy"/>
              <a:sym typeface="Sorts Mill Goudy"/>
            </a:endParaRPr>
          </a:p>
          <a:p>
            <a:pPr indent="0" lvl="0" marL="0" rtl="0" algn="l">
              <a:lnSpc>
                <a:spcPct val="90000"/>
              </a:lnSpc>
              <a:spcBef>
                <a:spcPts val="1000"/>
              </a:spcBef>
              <a:spcAft>
                <a:spcPts val="0"/>
              </a:spcAft>
              <a:buClr>
                <a:schemeClr val="dk2"/>
              </a:buClr>
              <a:buSzPts val="1680"/>
              <a:buNone/>
            </a:pPr>
            <a:r>
              <a:t/>
            </a:r>
            <a:endParaRPr>
              <a:latin typeface="Sorts Mill Goudy"/>
              <a:ea typeface="Sorts Mill Goudy"/>
              <a:cs typeface="Sorts Mill Goudy"/>
              <a:sym typeface="Sorts Mill Goudy"/>
            </a:endParaRPr>
          </a:p>
          <a:p>
            <a:pPr indent="0" lvl="0" marL="0" rtl="0" algn="l">
              <a:lnSpc>
                <a:spcPct val="90000"/>
              </a:lnSpc>
              <a:spcBef>
                <a:spcPts val="1000"/>
              </a:spcBef>
              <a:spcAft>
                <a:spcPts val="0"/>
              </a:spcAft>
              <a:buClr>
                <a:schemeClr val="dk2"/>
              </a:buClr>
              <a:buSzPts val="1680"/>
              <a:buNone/>
            </a:pPr>
            <a:r>
              <a:rPr lang="en-US">
                <a:latin typeface="Sorts Mill Goudy"/>
                <a:ea typeface="Sorts Mill Goudy"/>
                <a:cs typeface="Sorts Mill Goudy"/>
                <a:sym typeface="Sorts Mill Goudy"/>
              </a:rPr>
              <a:t>Mi az elvárásom a workshoptól és a projekttől?</a:t>
            </a:r>
            <a:endParaRPr>
              <a:latin typeface="Sorts Mill Goudy"/>
              <a:ea typeface="Sorts Mill Goudy"/>
              <a:cs typeface="Sorts Mill Goudy"/>
              <a:sym typeface="Sorts Mill Goud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2" name="Shape 112"/>
        <p:cNvGrpSpPr/>
        <p:nvPr/>
      </p:nvGrpSpPr>
      <p:grpSpPr>
        <a:xfrm>
          <a:off x="0" y="0"/>
          <a:ext cx="0" cy="0"/>
          <a:chOff x="0" y="0"/>
          <a:chExt cx="0" cy="0"/>
        </a:xfrm>
      </p:grpSpPr>
      <p:sp>
        <p:nvSpPr>
          <p:cNvPr id="113" name="Google Shape;113;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14" name="Google Shape;114;p4"/>
          <p:cNvSpPr/>
          <p:nvPr/>
        </p:nvSpPr>
        <p:spPr>
          <a:xfrm>
            <a:off x="0" y="1"/>
            <a:ext cx="12192000" cy="6857999"/>
          </a:xfrm>
          <a:prstGeom prst="rect">
            <a:avLst/>
          </a:prstGeom>
          <a:solidFill>
            <a:srgbClr val="5372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15" name="Google Shape;115;p4"/>
          <p:cNvSpPr/>
          <p:nvPr/>
        </p:nvSpPr>
        <p:spPr>
          <a:xfrm>
            <a:off x="692163" y="685800"/>
            <a:ext cx="10830681" cy="548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16" name="Google Shape;116;p4"/>
          <p:cNvSpPr txBox="1"/>
          <p:nvPr>
            <p:ph type="title"/>
          </p:nvPr>
        </p:nvSpPr>
        <p:spPr>
          <a:xfrm>
            <a:off x="1605005" y="1712096"/>
            <a:ext cx="4317658" cy="103049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38808D"/>
              </a:buClr>
              <a:buSzPct val="100000"/>
              <a:buFont typeface="Sorts Mill Goudy"/>
              <a:buNone/>
            </a:pPr>
            <a:r>
              <a:rPr b="1" lang="en-US" sz="3600" cap="none">
                <a:solidFill>
                  <a:srgbClr val="38808D"/>
                </a:solidFill>
                <a:latin typeface="Sorts Mill Goudy"/>
                <a:ea typeface="Sorts Mill Goudy"/>
                <a:cs typeface="Sorts Mill Goudy"/>
                <a:sym typeface="Sorts Mill Goudy"/>
              </a:rPr>
              <a:t>MI AZ AZ INDEED PROJEKT </a:t>
            </a:r>
            <a:endParaRPr/>
          </a:p>
        </p:txBody>
      </p:sp>
      <p:pic>
        <p:nvPicPr>
          <p:cNvPr descr="Kérdőjel pasztellzöld háttérrel" id="117" name="Google Shape;117;p4"/>
          <p:cNvPicPr preferRelativeResize="0"/>
          <p:nvPr/>
        </p:nvPicPr>
        <p:blipFill rotWithShape="1">
          <a:blip r:embed="rId3">
            <a:alphaModFix/>
          </a:blip>
          <a:srcRect b="0" l="0" r="0" t="0"/>
          <a:stretch/>
        </p:blipFill>
        <p:spPr>
          <a:xfrm>
            <a:off x="6093338" y="912911"/>
            <a:ext cx="5044943" cy="3658257"/>
          </a:xfrm>
          <a:prstGeom prst="rect">
            <a:avLst/>
          </a:prstGeom>
          <a:noFill/>
          <a:ln>
            <a:noFill/>
          </a:ln>
        </p:spPr>
      </p:pic>
      <p:pic>
        <p:nvPicPr>
          <p:cNvPr id="118" name="Google Shape;118;p4"/>
          <p:cNvPicPr preferRelativeResize="0"/>
          <p:nvPr/>
        </p:nvPicPr>
        <p:blipFill rotWithShape="1">
          <a:blip r:embed="rId4">
            <a:alphaModFix/>
          </a:blip>
          <a:srcRect b="0" l="0" r="0" t="0"/>
          <a:stretch/>
        </p:blipFill>
        <p:spPr>
          <a:xfrm>
            <a:off x="1022195" y="4323246"/>
            <a:ext cx="3744952" cy="1798483"/>
          </a:xfrm>
          <a:prstGeom prst="rect">
            <a:avLst/>
          </a:prstGeom>
          <a:noFill/>
          <a:ln>
            <a:noFill/>
          </a:ln>
        </p:spPr>
      </p:pic>
      <p:pic>
        <p:nvPicPr>
          <p:cNvPr id="119" name="Google Shape;119;p4"/>
          <p:cNvPicPr preferRelativeResize="0"/>
          <p:nvPr/>
        </p:nvPicPr>
        <p:blipFill rotWithShape="1">
          <a:blip r:embed="rId5">
            <a:alphaModFix/>
          </a:blip>
          <a:srcRect b="0" l="0" r="0" t="0"/>
          <a:stretch/>
        </p:blipFill>
        <p:spPr>
          <a:xfrm>
            <a:off x="6470262" y="4574904"/>
            <a:ext cx="4659816" cy="1546069"/>
          </a:xfrm>
          <a:prstGeom prst="rect">
            <a:avLst/>
          </a:prstGeom>
          <a:noFill/>
          <a:ln>
            <a:noFill/>
          </a:ln>
        </p:spPr>
      </p:pic>
      <p:pic>
        <p:nvPicPr>
          <p:cNvPr descr="Nyíl: enyhén ívelt körvonalas" id="120" name="Google Shape;120;p4"/>
          <p:cNvPicPr preferRelativeResize="0"/>
          <p:nvPr/>
        </p:nvPicPr>
        <p:blipFill rotWithShape="1">
          <a:blip r:embed="rId6">
            <a:alphaModFix/>
          </a:blip>
          <a:srcRect b="0" l="0" r="0" t="0"/>
          <a:stretch/>
        </p:blipFill>
        <p:spPr>
          <a:xfrm>
            <a:off x="5183458" y="4932556"/>
            <a:ext cx="914400" cy="914400"/>
          </a:xfrm>
          <a:prstGeom prst="rect">
            <a:avLst/>
          </a:prstGeom>
          <a:noFill/>
          <a:ln>
            <a:noFill/>
          </a:ln>
        </p:spPr>
      </p:pic>
      <p:sp>
        <p:nvSpPr>
          <p:cNvPr id="121" name="Google Shape;121;p4"/>
          <p:cNvSpPr txBox="1"/>
          <p:nvPr/>
        </p:nvSpPr>
        <p:spPr>
          <a:xfrm>
            <a:off x="2439129" y="3248184"/>
            <a:ext cx="2743200" cy="36576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sng" cap="none" strike="noStrike">
                <a:solidFill>
                  <a:schemeClr val="dk1"/>
                </a:solidFill>
                <a:latin typeface="Gill Sans"/>
                <a:ea typeface="Gill Sans"/>
                <a:cs typeface="Gill Sans"/>
                <a:sym typeface="Gill Sans"/>
                <a:hlinkClick r:id="rId7">
                  <a:extLst>
                    <a:ext uri="{A12FA001-AC4F-418D-AE19-62706E023703}">
                      <ahyp:hlinkClr val="tx"/>
                    </a:ext>
                  </a:extLst>
                </a:hlinkClick>
              </a:rPr>
              <a:t>https://peoplefirst.hu/</a:t>
            </a:r>
            <a:endParaRPr b="0" i="0" sz="1800" u="none" cap="none" strike="noStrike">
              <a:solidFill>
                <a:schemeClr val="dk1"/>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 name="Shape 125"/>
        <p:cNvGrpSpPr/>
        <p:nvPr/>
      </p:nvGrpSpPr>
      <p:grpSpPr>
        <a:xfrm>
          <a:off x="0" y="0"/>
          <a:ext cx="0" cy="0"/>
          <a:chOff x="0" y="0"/>
          <a:chExt cx="0" cy="0"/>
        </a:xfrm>
      </p:grpSpPr>
      <p:sp>
        <p:nvSpPr>
          <p:cNvPr id="126" name="Google Shape;126;p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27" name="Google Shape;127;p5"/>
          <p:cNvSpPr/>
          <p:nvPr/>
        </p:nvSpPr>
        <p:spPr>
          <a:xfrm>
            <a:off x="0" y="1"/>
            <a:ext cx="12192000" cy="6857999"/>
          </a:xfrm>
          <a:prstGeom prst="rect">
            <a:avLst/>
          </a:prstGeom>
          <a:solidFill>
            <a:srgbClr val="5372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28" name="Google Shape;128;p5"/>
          <p:cNvSpPr/>
          <p:nvPr/>
        </p:nvSpPr>
        <p:spPr>
          <a:xfrm>
            <a:off x="692163" y="685800"/>
            <a:ext cx="10830681" cy="548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pic>
        <p:nvPicPr>
          <p:cNvPr id="129" name="Google Shape;129;p5"/>
          <p:cNvPicPr preferRelativeResize="0"/>
          <p:nvPr/>
        </p:nvPicPr>
        <p:blipFill rotWithShape="1">
          <a:blip r:embed="rId3">
            <a:alphaModFix/>
          </a:blip>
          <a:srcRect b="0" l="0" r="0" t="0"/>
          <a:stretch/>
        </p:blipFill>
        <p:spPr>
          <a:xfrm>
            <a:off x="7650888" y="1536357"/>
            <a:ext cx="3551015" cy="3571610"/>
          </a:xfrm>
          <a:prstGeom prst="rect">
            <a:avLst/>
          </a:prstGeom>
          <a:noFill/>
          <a:ln>
            <a:noFill/>
          </a:ln>
        </p:spPr>
      </p:pic>
      <p:sp>
        <p:nvSpPr>
          <p:cNvPr id="130" name="Google Shape;130;p5"/>
          <p:cNvSpPr/>
          <p:nvPr/>
        </p:nvSpPr>
        <p:spPr>
          <a:xfrm>
            <a:off x="1202725" y="930878"/>
            <a:ext cx="5678616" cy="1442991"/>
          </a:xfrm>
          <a:prstGeom prst="roundRect">
            <a:avLst>
              <a:gd fmla="val 16667" name="adj"/>
            </a:avLst>
          </a:prstGeom>
          <a:solidFill>
            <a:schemeClr val="lt2"/>
          </a:solidFill>
          <a:ln cap="flat" cmpd="sng" w="12700">
            <a:solidFill>
              <a:srgbClr val="303C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chemeClr val="dk1"/>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38808D"/>
              </a:solidFill>
              <a:latin typeface="Sorts Mill Goudy"/>
              <a:ea typeface="Sorts Mill Goudy"/>
              <a:cs typeface="Sorts Mill Goudy"/>
              <a:sym typeface="Sorts Mill Goudy"/>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38808D"/>
                </a:solidFill>
                <a:latin typeface="Sorts Mill Goudy"/>
                <a:ea typeface="Sorts Mill Goudy"/>
                <a:cs typeface="Sorts Mill Goudy"/>
                <a:sym typeface="Sorts Mill Goudy"/>
              </a:rPr>
              <a:t>A fogyatékossággal élő emberek önálló életvitellel kapcsolatos megközelítéseinek összehasonlítása Magyarországon, Olaszországban, Szlovákiában és Németországban. </a:t>
            </a:r>
            <a:br>
              <a:rPr b="1" i="0" lang="en-US" sz="2000" u="none" cap="none" strike="noStrike">
                <a:solidFill>
                  <a:srgbClr val="38808D"/>
                </a:solidFill>
                <a:latin typeface="Sorts Mill Goudy"/>
                <a:ea typeface="Sorts Mill Goudy"/>
                <a:cs typeface="Sorts Mill Goudy"/>
                <a:sym typeface="Sorts Mill Goudy"/>
              </a:rPr>
            </a:br>
            <a:endParaRPr b="1" i="0" sz="2000" u="none" cap="none" strike="noStrike">
              <a:solidFill>
                <a:srgbClr val="38808D"/>
              </a:solidFill>
              <a:latin typeface="Sorts Mill Goudy"/>
              <a:ea typeface="Sorts Mill Goudy"/>
              <a:cs typeface="Sorts Mill Goudy"/>
              <a:sym typeface="Sorts Mill Goudy"/>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31" name="Google Shape;131;p5"/>
          <p:cNvSpPr/>
          <p:nvPr/>
        </p:nvSpPr>
        <p:spPr>
          <a:xfrm>
            <a:off x="1184876" y="2739083"/>
            <a:ext cx="5692346" cy="687858"/>
          </a:xfrm>
          <a:prstGeom prst="roundRect">
            <a:avLst>
              <a:gd fmla="val 16667" name="adj"/>
            </a:avLst>
          </a:prstGeom>
          <a:solidFill>
            <a:schemeClr val="lt2"/>
          </a:solidFill>
          <a:ln cap="flat" cmpd="sng" w="12700">
            <a:solidFill>
              <a:srgbClr val="303C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38808D"/>
                </a:solidFill>
                <a:latin typeface="Sorts Mill Goudy"/>
                <a:ea typeface="Sorts Mill Goudy"/>
                <a:cs typeface="Sorts Mill Goudy"/>
                <a:sym typeface="Sorts Mill Goudy"/>
              </a:rPr>
              <a:t>2023. 10.01. - 2025.03.31.</a:t>
            </a:r>
            <a:endParaRPr b="1" i="0" sz="2000" u="none" cap="none" strike="noStrike">
              <a:solidFill>
                <a:srgbClr val="38808D"/>
              </a:solidFill>
              <a:latin typeface="Gill Sans"/>
              <a:ea typeface="Gill Sans"/>
              <a:cs typeface="Gill Sans"/>
              <a:sym typeface="Gill Sans"/>
            </a:endParaRPr>
          </a:p>
        </p:txBody>
      </p:sp>
      <p:sp>
        <p:nvSpPr>
          <p:cNvPr id="132" name="Google Shape;132;p5"/>
          <p:cNvSpPr/>
          <p:nvPr/>
        </p:nvSpPr>
        <p:spPr>
          <a:xfrm>
            <a:off x="1182129" y="3838832"/>
            <a:ext cx="2596291" cy="914400"/>
          </a:xfrm>
          <a:prstGeom prst="roundRect">
            <a:avLst>
              <a:gd fmla="val 16667" name="adj"/>
            </a:avLst>
          </a:prstGeom>
          <a:solidFill>
            <a:schemeClr val="lt2"/>
          </a:solidFill>
          <a:ln cap="flat" cmpd="sng" w="12700">
            <a:solidFill>
              <a:srgbClr val="303C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38808D"/>
                </a:solidFill>
                <a:latin typeface="Sorts Mill Goudy"/>
                <a:ea typeface="Sorts Mill Goudy"/>
                <a:cs typeface="Sorts Mill Goudy"/>
                <a:sym typeface="Sorts Mill Goudy"/>
              </a:rPr>
              <a:t>Az érintettek aktív részvétele</a:t>
            </a:r>
            <a:endParaRPr b="1" i="0" sz="2000" u="none" cap="none" strike="noStrike">
              <a:solidFill>
                <a:srgbClr val="000000"/>
              </a:solidFill>
              <a:latin typeface="Gill Sans"/>
              <a:ea typeface="Gill Sans"/>
              <a:cs typeface="Gill Sans"/>
              <a:sym typeface="Gill Sans"/>
            </a:endParaRPr>
          </a:p>
        </p:txBody>
      </p:sp>
      <p:sp>
        <p:nvSpPr>
          <p:cNvPr id="133" name="Google Shape;133;p5"/>
          <p:cNvSpPr/>
          <p:nvPr/>
        </p:nvSpPr>
        <p:spPr>
          <a:xfrm>
            <a:off x="4416854" y="3841578"/>
            <a:ext cx="2465859" cy="914400"/>
          </a:xfrm>
          <a:prstGeom prst="roundRect">
            <a:avLst>
              <a:gd fmla="val 16667" name="adj"/>
            </a:avLst>
          </a:prstGeom>
          <a:solidFill>
            <a:schemeClr val="lt2"/>
          </a:solidFill>
          <a:ln cap="flat" cmpd="sng" w="12700">
            <a:solidFill>
              <a:srgbClr val="303C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38808D"/>
                </a:solidFill>
                <a:latin typeface="Sorts Mill Goudy"/>
                <a:ea typeface="Sorts Mill Goudy"/>
                <a:cs typeface="Sorts Mill Goudy"/>
                <a:sym typeface="Sorts Mill Goudy"/>
              </a:rPr>
              <a:t>Európai hálózat létrehozása</a:t>
            </a:r>
            <a:endParaRPr b="1" i="0" sz="2000" u="none" cap="none" strike="noStrike">
              <a:solidFill>
                <a:srgbClr val="38808D"/>
              </a:solidFill>
              <a:latin typeface="Gill Sans"/>
              <a:ea typeface="Gill Sans"/>
              <a:cs typeface="Gill Sans"/>
              <a:sym typeface="Gill Sans"/>
            </a:endParaRPr>
          </a:p>
        </p:txBody>
      </p:sp>
      <p:sp>
        <p:nvSpPr>
          <p:cNvPr id="134" name="Google Shape;134;p5"/>
          <p:cNvSpPr/>
          <p:nvPr/>
        </p:nvSpPr>
        <p:spPr>
          <a:xfrm>
            <a:off x="2482335" y="5107459"/>
            <a:ext cx="3612291" cy="914400"/>
          </a:xfrm>
          <a:prstGeom prst="roundRect">
            <a:avLst>
              <a:gd fmla="val 16667" name="adj"/>
            </a:avLst>
          </a:prstGeom>
          <a:solidFill>
            <a:schemeClr val="lt2"/>
          </a:solidFill>
          <a:ln cap="flat" cmpd="sng" w="12700">
            <a:solidFill>
              <a:srgbClr val="303C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rgbClr val="38808D"/>
                </a:solidFill>
                <a:latin typeface="Sorts Mill Goudy"/>
                <a:ea typeface="Sorts Mill Goudy"/>
                <a:cs typeface="Sorts Mill Goudy"/>
                <a:sym typeface="Sorts Mill Goudy"/>
              </a:rPr>
              <a:t>Iránymutatás, beszélgetések kezdeményezése</a:t>
            </a:r>
            <a:endParaRPr b="0" i="0" sz="2000" u="none" cap="none" strike="noStrike">
              <a:solidFill>
                <a:srgbClr val="000000"/>
              </a:solidFill>
              <a:latin typeface="Gill Sans"/>
              <a:ea typeface="Gill Sans"/>
              <a:cs typeface="Gill Sans"/>
              <a:sym typeface="Gill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sp>
        <p:nvSpPr>
          <p:cNvPr id="139" name="Google Shape;139;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40" name="Google Shape;140;p6"/>
          <p:cNvSpPr/>
          <p:nvPr/>
        </p:nvSpPr>
        <p:spPr>
          <a:xfrm>
            <a:off x="0" y="0"/>
            <a:ext cx="12192000" cy="6858000"/>
          </a:xfrm>
          <a:prstGeom prst="rect">
            <a:avLst/>
          </a:prstGeom>
          <a:solidFill>
            <a:srgbClr val="5372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41" name="Google Shape;141;p6"/>
          <p:cNvSpPr/>
          <p:nvPr/>
        </p:nvSpPr>
        <p:spPr>
          <a:xfrm>
            <a:off x="685800" y="685800"/>
            <a:ext cx="10820400" cy="548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grpSp>
        <p:nvGrpSpPr>
          <p:cNvPr id="142" name="Google Shape;142;p6"/>
          <p:cNvGrpSpPr/>
          <p:nvPr/>
        </p:nvGrpSpPr>
        <p:grpSpPr>
          <a:xfrm>
            <a:off x="1342799" y="5227705"/>
            <a:ext cx="4567981" cy="702766"/>
            <a:chOff x="2009" y="1477416"/>
            <a:chExt cx="4567981" cy="702766"/>
          </a:xfrm>
        </p:grpSpPr>
        <p:sp>
          <p:nvSpPr>
            <p:cNvPr id="143" name="Google Shape;143;p6"/>
            <p:cNvSpPr/>
            <p:nvPr/>
          </p:nvSpPr>
          <p:spPr>
            <a:xfrm>
              <a:off x="2009" y="1477416"/>
              <a:ext cx="1756916" cy="702766"/>
            </a:xfrm>
            <a:prstGeom prst="homePlate">
              <a:avLst>
                <a:gd fmla="val 50000" name="adj"/>
              </a:avLst>
            </a:prstGeom>
            <a:solidFill>
              <a:srgbClr val="72909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6"/>
            <p:cNvSpPr txBox="1"/>
            <p:nvPr/>
          </p:nvSpPr>
          <p:spPr>
            <a:xfrm>
              <a:off x="2009" y="1477416"/>
              <a:ext cx="1581225" cy="702766"/>
            </a:xfrm>
            <a:prstGeom prst="rect">
              <a:avLst/>
            </a:prstGeom>
            <a:noFill/>
            <a:ln>
              <a:noFill/>
            </a:ln>
          </p:spPr>
          <p:txBody>
            <a:bodyPr anchorCtr="0" anchor="ctr" bIns="98675" lIns="197350" spcFirstLastPara="1" rIns="49325" wrap="square" tIns="98675">
              <a:noAutofit/>
            </a:bodyPr>
            <a:lstStyle/>
            <a:p>
              <a:pPr indent="0" lvl="0" marL="0" marR="0" rtl="0" algn="ctr">
                <a:lnSpc>
                  <a:spcPct val="90000"/>
                </a:lnSpc>
                <a:spcBef>
                  <a:spcPts val="0"/>
                </a:spcBef>
                <a:spcAft>
                  <a:spcPts val="0"/>
                </a:spcAft>
                <a:buClr>
                  <a:schemeClr val="lt1"/>
                </a:buClr>
                <a:buSzPts val="3700"/>
                <a:buFont typeface="Sorts Mill Goudy"/>
                <a:buNone/>
              </a:pPr>
              <a:r>
                <a:rPr b="0" i="0" lang="en-US" sz="3700" u="none" cap="none" strike="noStrike">
                  <a:solidFill>
                    <a:schemeClr val="lt1"/>
                  </a:solidFill>
                  <a:latin typeface="Sorts Mill Goudy"/>
                  <a:ea typeface="Sorts Mill Goudy"/>
                  <a:cs typeface="Sorts Mill Goudy"/>
                  <a:sym typeface="Sorts Mill Goudy"/>
                </a:rPr>
                <a:t>...</a:t>
              </a:r>
              <a:endParaRPr b="0" i="0" sz="3700" u="none" cap="none" strike="noStrike">
                <a:solidFill>
                  <a:schemeClr val="lt1"/>
                </a:solidFill>
                <a:latin typeface="Gill Sans"/>
                <a:ea typeface="Gill Sans"/>
                <a:cs typeface="Gill Sans"/>
                <a:sym typeface="Gill Sans"/>
              </a:endParaRPr>
            </a:p>
          </p:txBody>
        </p:sp>
        <p:sp>
          <p:nvSpPr>
            <p:cNvPr id="145" name="Google Shape;145;p6"/>
            <p:cNvSpPr/>
            <p:nvPr/>
          </p:nvSpPr>
          <p:spPr>
            <a:xfrm>
              <a:off x="1407541" y="1477416"/>
              <a:ext cx="1756916" cy="702766"/>
            </a:xfrm>
            <a:prstGeom prst="chevron">
              <a:avLst>
                <a:gd fmla="val 50000" name="adj"/>
              </a:avLst>
            </a:prstGeom>
            <a:solidFill>
              <a:srgbClr val="72909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6"/>
            <p:cNvSpPr txBox="1"/>
            <p:nvPr/>
          </p:nvSpPr>
          <p:spPr>
            <a:xfrm>
              <a:off x="1758924" y="1477416"/>
              <a:ext cx="1054150" cy="702766"/>
            </a:xfrm>
            <a:prstGeom prst="rect">
              <a:avLst/>
            </a:prstGeom>
            <a:noFill/>
            <a:ln>
              <a:noFill/>
            </a:ln>
          </p:spPr>
          <p:txBody>
            <a:bodyPr anchorCtr="0" anchor="ctr" bIns="98675" lIns="148000" spcFirstLastPara="1" rIns="49325" wrap="square" tIns="98675">
              <a:noAutofit/>
            </a:bodyPr>
            <a:lstStyle/>
            <a:p>
              <a:pPr indent="0" lvl="0" marL="0" marR="0" rtl="0" algn="ctr">
                <a:lnSpc>
                  <a:spcPct val="90000"/>
                </a:lnSpc>
                <a:spcBef>
                  <a:spcPts val="0"/>
                </a:spcBef>
                <a:spcAft>
                  <a:spcPts val="0"/>
                </a:spcAft>
                <a:buClr>
                  <a:schemeClr val="lt1"/>
                </a:buClr>
                <a:buSzPts val="3700"/>
                <a:buFont typeface="Sorts Mill Goudy"/>
                <a:buNone/>
              </a:pPr>
              <a:r>
                <a:rPr b="0" i="0" lang="en-US" sz="3700" u="none" cap="none" strike="noStrike">
                  <a:solidFill>
                    <a:schemeClr val="lt1"/>
                  </a:solidFill>
                  <a:latin typeface="Sorts Mill Goudy"/>
                  <a:ea typeface="Sorts Mill Goudy"/>
                  <a:cs typeface="Sorts Mill Goudy"/>
                  <a:sym typeface="Sorts Mill Goudy"/>
                </a:rPr>
                <a:t>...</a:t>
              </a:r>
              <a:endParaRPr b="0" i="0" sz="3700" u="none" cap="none" strike="noStrike">
                <a:solidFill>
                  <a:schemeClr val="lt1"/>
                </a:solidFill>
                <a:latin typeface="Gill Sans"/>
                <a:ea typeface="Gill Sans"/>
                <a:cs typeface="Gill Sans"/>
                <a:sym typeface="Gill Sans"/>
              </a:endParaRPr>
            </a:p>
          </p:txBody>
        </p:sp>
        <p:sp>
          <p:nvSpPr>
            <p:cNvPr id="147" name="Google Shape;147;p6"/>
            <p:cNvSpPr/>
            <p:nvPr/>
          </p:nvSpPr>
          <p:spPr>
            <a:xfrm>
              <a:off x="2813074" y="1477416"/>
              <a:ext cx="1756916" cy="702766"/>
            </a:xfrm>
            <a:prstGeom prst="chevron">
              <a:avLst>
                <a:gd fmla="val 50000" name="adj"/>
              </a:avLst>
            </a:prstGeom>
            <a:solidFill>
              <a:srgbClr val="729090"/>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6"/>
            <p:cNvSpPr txBox="1"/>
            <p:nvPr/>
          </p:nvSpPr>
          <p:spPr>
            <a:xfrm>
              <a:off x="3164457" y="1477416"/>
              <a:ext cx="1054150" cy="702766"/>
            </a:xfrm>
            <a:prstGeom prst="rect">
              <a:avLst/>
            </a:prstGeom>
            <a:noFill/>
            <a:ln>
              <a:noFill/>
            </a:ln>
          </p:spPr>
          <p:txBody>
            <a:bodyPr anchorCtr="0" anchor="ctr" bIns="98675" lIns="148000" spcFirstLastPara="1" rIns="49325" wrap="square" tIns="98675">
              <a:noAutofit/>
            </a:bodyPr>
            <a:lstStyle/>
            <a:p>
              <a:pPr indent="0" lvl="0" marL="0" marR="0" rtl="0" algn="ctr">
                <a:lnSpc>
                  <a:spcPct val="90000"/>
                </a:lnSpc>
                <a:spcBef>
                  <a:spcPts val="0"/>
                </a:spcBef>
                <a:spcAft>
                  <a:spcPts val="0"/>
                </a:spcAft>
                <a:buClr>
                  <a:schemeClr val="lt1"/>
                </a:buClr>
                <a:buSzPts val="3700"/>
                <a:buFont typeface="Sorts Mill Goudy"/>
                <a:buNone/>
              </a:pPr>
              <a:r>
                <a:rPr b="0" i="0" lang="en-US" sz="3700" u="none" cap="none" strike="noStrike">
                  <a:solidFill>
                    <a:schemeClr val="lt1"/>
                  </a:solidFill>
                  <a:latin typeface="Sorts Mill Goudy"/>
                  <a:ea typeface="Sorts Mill Goudy"/>
                  <a:cs typeface="Sorts Mill Goudy"/>
                  <a:sym typeface="Sorts Mill Goudy"/>
                </a:rPr>
                <a:t>...</a:t>
              </a:r>
              <a:endParaRPr b="0" i="0" sz="3700" u="none" cap="none" strike="noStrike">
                <a:solidFill>
                  <a:schemeClr val="lt1"/>
                </a:solidFill>
                <a:latin typeface="Gill Sans"/>
                <a:ea typeface="Gill Sans"/>
                <a:cs typeface="Gill Sans"/>
                <a:sym typeface="Gill Sans"/>
              </a:endParaRPr>
            </a:p>
          </p:txBody>
        </p:sp>
      </p:grpSp>
      <p:sp>
        <p:nvSpPr>
          <p:cNvPr id="149" name="Google Shape;149;p6"/>
          <p:cNvSpPr txBox="1"/>
          <p:nvPr>
            <p:ph idx="1" type="body"/>
          </p:nvPr>
        </p:nvSpPr>
        <p:spPr>
          <a:xfrm>
            <a:off x="1138194" y="1505833"/>
            <a:ext cx="9919388" cy="3657234"/>
          </a:xfrm>
          <a:prstGeom prst="rect">
            <a:avLst/>
          </a:prstGeom>
          <a:noFill/>
          <a:ln>
            <a:noFill/>
          </a:ln>
        </p:spPr>
        <p:txBody>
          <a:bodyPr anchorCtr="0" anchor="t" bIns="45700" lIns="91425" spcFirstLastPara="1" rIns="91425" wrap="square" tIns="45700">
            <a:normAutofit/>
          </a:bodyPr>
          <a:lstStyle/>
          <a:p>
            <a:pPr indent="-228600" lvl="0" marL="228600" rtl="0" algn="l">
              <a:lnSpc>
                <a:spcPct val="100000"/>
              </a:lnSpc>
              <a:spcBef>
                <a:spcPts val="0"/>
              </a:spcBef>
              <a:spcAft>
                <a:spcPts val="0"/>
              </a:spcAft>
              <a:buClr>
                <a:schemeClr val="dk2"/>
              </a:buClr>
              <a:buSzPts val="1680"/>
              <a:buFont typeface="Noto Sans Symbols"/>
              <a:buChar char="⮚"/>
            </a:pPr>
            <a:r>
              <a:rPr lang="en-US"/>
              <a:t>Az önérdekérvényesítés erősítése</a:t>
            </a:r>
            <a:endParaRPr/>
          </a:p>
          <a:p>
            <a:pPr indent="-228600" lvl="0" marL="228600" rtl="0" algn="l">
              <a:lnSpc>
                <a:spcPct val="100000"/>
              </a:lnSpc>
              <a:spcBef>
                <a:spcPts val="1000"/>
              </a:spcBef>
              <a:spcAft>
                <a:spcPts val="0"/>
              </a:spcAft>
              <a:buClr>
                <a:schemeClr val="dk2"/>
              </a:buClr>
              <a:buSzPts val="1680"/>
              <a:buFont typeface="Noto Sans Symbols"/>
              <a:buChar char="⮚"/>
            </a:pPr>
            <a:r>
              <a:rPr lang="en-US"/>
              <a:t>Saját tapasztalatok, szükségletek feltárása és ezekből fejlesztési ötletek generálása</a:t>
            </a:r>
            <a:endParaRPr/>
          </a:p>
          <a:p>
            <a:pPr indent="-228600" lvl="0" marL="228600" rtl="0" algn="l">
              <a:lnSpc>
                <a:spcPct val="100000"/>
              </a:lnSpc>
              <a:spcBef>
                <a:spcPts val="1000"/>
              </a:spcBef>
              <a:spcAft>
                <a:spcPts val="0"/>
              </a:spcAft>
              <a:buClr>
                <a:schemeClr val="dk2"/>
              </a:buClr>
              <a:buSzPts val="1680"/>
              <a:buFont typeface="Noto Sans Symbols"/>
              <a:buChar char="⮚"/>
            </a:pPr>
            <a:r>
              <a:rPr lang="en-US"/>
              <a:t>A részvételi szándék erősítése</a:t>
            </a:r>
            <a:endParaRPr/>
          </a:p>
          <a:p>
            <a:pPr indent="-228600" lvl="0" marL="228600" rtl="0" algn="l">
              <a:lnSpc>
                <a:spcPct val="100000"/>
              </a:lnSpc>
              <a:spcBef>
                <a:spcPts val="1000"/>
              </a:spcBef>
              <a:spcAft>
                <a:spcPts val="0"/>
              </a:spcAft>
              <a:buClr>
                <a:schemeClr val="dk2"/>
              </a:buClr>
              <a:buSzPts val="1680"/>
              <a:buFont typeface="Noto Sans Symbols"/>
              <a:buChar char="⮚"/>
            </a:pPr>
            <a:r>
              <a:rPr lang="en-US"/>
              <a:t>Európai hálózat létrehozása átfogó koncepciók kidolgozására</a:t>
            </a:r>
            <a:endParaRPr/>
          </a:p>
          <a:p>
            <a:pPr indent="-228600" lvl="0" marL="228600" rtl="0" algn="l">
              <a:lnSpc>
                <a:spcPct val="100000"/>
              </a:lnSpc>
              <a:spcBef>
                <a:spcPts val="1000"/>
              </a:spcBef>
              <a:spcAft>
                <a:spcPts val="0"/>
              </a:spcAft>
              <a:buClr>
                <a:schemeClr val="dk2"/>
              </a:buClr>
              <a:buSzPts val="1680"/>
              <a:buFont typeface="Noto Sans Symbols"/>
              <a:buChar char="⮚"/>
            </a:pPr>
            <a:r>
              <a:rPr lang="en-US"/>
              <a:t>Az intézményi ellátásról a közösségi alapú ellátás felé áttérés előmozdítása</a:t>
            </a:r>
            <a:endParaRPr/>
          </a:p>
          <a:p>
            <a:pPr indent="-228600" lvl="0" marL="228600" rtl="0" algn="l">
              <a:lnSpc>
                <a:spcPct val="100000"/>
              </a:lnSpc>
              <a:spcBef>
                <a:spcPts val="1000"/>
              </a:spcBef>
              <a:spcAft>
                <a:spcPts val="0"/>
              </a:spcAft>
              <a:buClr>
                <a:schemeClr val="dk2"/>
              </a:buClr>
              <a:buSzPts val="1680"/>
              <a:buFont typeface="Noto Sans Symbols"/>
              <a:buChar char="⮚"/>
            </a:pPr>
            <a:r>
              <a:rPr lang="en-US"/>
              <a:t>A munkaerőpiaci részvétel előmozdítása</a:t>
            </a:r>
            <a:endParaRPr/>
          </a:p>
          <a:p>
            <a:pPr indent="-228600" lvl="0" marL="228600" rtl="0" algn="l">
              <a:lnSpc>
                <a:spcPct val="100000"/>
              </a:lnSpc>
              <a:spcBef>
                <a:spcPts val="1000"/>
              </a:spcBef>
              <a:spcAft>
                <a:spcPts val="0"/>
              </a:spcAft>
              <a:buClr>
                <a:schemeClr val="dk2"/>
              </a:buClr>
              <a:buSzPts val="1680"/>
              <a:buFont typeface="Noto Sans Symbols"/>
              <a:buChar char="⮚"/>
            </a:pPr>
            <a:r>
              <a:rPr lang="en-US"/>
              <a:t>Az oktatás és egész életen át való tanulás előmozdítása</a:t>
            </a:r>
            <a:endParaRPr/>
          </a:p>
        </p:txBody>
      </p:sp>
      <p:sp>
        <p:nvSpPr>
          <p:cNvPr id="150" name="Google Shape;150;p6"/>
          <p:cNvSpPr txBox="1"/>
          <p:nvPr/>
        </p:nvSpPr>
        <p:spPr>
          <a:xfrm>
            <a:off x="6410411" y="5162378"/>
            <a:ext cx="4672226" cy="830997"/>
          </a:xfrm>
          <a:prstGeom prst="rect">
            <a:avLst/>
          </a:prstGeom>
          <a:solidFill>
            <a:srgbClr val="D2DDD8"/>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US" sz="2400" u="none" cap="none" strike="noStrike">
                <a:solidFill>
                  <a:schemeClr val="dk1"/>
                </a:solidFill>
                <a:latin typeface="Sorts Mill Goudy"/>
                <a:ea typeface="Sorts Mill Goudy"/>
                <a:cs typeface="Sorts Mill Goudy"/>
                <a:sym typeface="Sorts Mill Goudy"/>
              </a:rPr>
              <a:t>Mindezek nyilvános, online formában elérhetővé tétele: Moodle</a:t>
            </a:r>
            <a:endParaRPr b="0" i="0" sz="1400" u="none" cap="none" strike="noStrike">
              <a:solidFill>
                <a:srgbClr val="000000"/>
              </a:solidFill>
              <a:latin typeface="Arial"/>
              <a:ea typeface="Arial"/>
              <a:cs typeface="Arial"/>
              <a:sym typeface="Arial"/>
            </a:endParaRPr>
          </a:p>
        </p:txBody>
      </p:sp>
      <p:sp>
        <p:nvSpPr>
          <p:cNvPr id="151" name="Google Shape;151;p6"/>
          <p:cNvSpPr txBox="1"/>
          <p:nvPr/>
        </p:nvSpPr>
        <p:spPr>
          <a:xfrm>
            <a:off x="1344140" y="841632"/>
            <a:ext cx="3731739"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38808D"/>
                </a:solidFill>
                <a:latin typeface="Sorts Mill Goudy"/>
                <a:ea typeface="Sorts Mill Goudy"/>
                <a:cs typeface="Sorts Mill Goudy"/>
                <a:sym typeface="Sorts Mill Goudy"/>
              </a:rPr>
              <a:t>A projekt céljai:</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5" name="Shape 155"/>
        <p:cNvGrpSpPr/>
        <p:nvPr/>
      </p:nvGrpSpPr>
      <p:grpSpPr>
        <a:xfrm>
          <a:off x="0" y="0"/>
          <a:ext cx="0" cy="0"/>
          <a:chOff x="0" y="0"/>
          <a:chExt cx="0" cy="0"/>
        </a:xfrm>
      </p:grpSpPr>
      <p:sp>
        <p:nvSpPr>
          <p:cNvPr id="156" name="Google Shape;156;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57" name="Google Shape;157;p7"/>
          <p:cNvSpPr/>
          <p:nvPr/>
        </p:nvSpPr>
        <p:spPr>
          <a:xfrm>
            <a:off x="0" y="0"/>
            <a:ext cx="12192000" cy="6858000"/>
          </a:xfrm>
          <a:prstGeom prst="rect">
            <a:avLst/>
          </a:prstGeom>
          <a:solidFill>
            <a:srgbClr val="5372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58" name="Google Shape;158;p7"/>
          <p:cNvSpPr/>
          <p:nvPr/>
        </p:nvSpPr>
        <p:spPr>
          <a:xfrm>
            <a:off x="685800" y="685800"/>
            <a:ext cx="10820400" cy="5486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59" name="Google Shape;159;p7"/>
          <p:cNvSpPr txBox="1"/>
          <p:nvPr>
            <p:ph type="title"/>
          </p:nvPr>
        </p:nvSpPr>
        <p:spPr>
          <a:xfrm>
            <a:off x="1371599" y="1010097"/>
            <a:ext cx="9486901" cy="1010088"/>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rgbClr val="38808D"/>
              </a:buClr>
              <a:buSzPct val="100000"/>
              <a:buFont typeface="Sorts Mill Goudy"/>
              <a:buNone/>
            </a:pPr>
            <a:r>
              <a:rPr b="1" lang="en-US">
                <a:solidFill>
                  <a:srgbClr val="38808D"/>
                </a:solidFill>
              </a:rPr>
              <a:t>MIT JELENT NEKED </a:t>
            </a:r>
            <a:br>
              <a:rPr b="1" lang="en-US">
                <a:solidFill>
                  <a:srgbClr val="38808D"/>
                </a:solidFill>
              </a:rPr>
            </a:br>
            <a:r>
              <a:rPr b="1" lang="en-US">
                <a:solidFill>
                  <a:srgbClr val="38808D"/>
                </a:solidFill>
              </a:rPr>
              <a:t>AZ ÖNRENDELKEZÉS?</a:t>
            </a:r>
            <a:br>
              <a:rPr b="1" lang="en-US">
                <a:solidFill>
                  <a:srgbClr val="38808D"/>
                </a:solidFill>
              </a:rPr>
            </a:br>
            <a:r>
              <a:rPr b="1" lang="en-US">
                <a:solidFill>
                  <a:srgbClr val="38808D"/>
                </a:solidFill>
              </a:rPr>
              <a:t>FLIPCHART</a:t>
            </a:r>
            <a:endParaRPr/>
          </a:p>
        </p:txBody>
      </p:sp>
      <p:sp>
        <p:nvSpPr>
          <p:cNvPr id="160" name="Google Shape;160;p7"/>
          <p:cNvSpPr/>
          <p:nvPr/>
        </p:nvSpPr>
        <p:spPr>
          <a:xfrm>
            <a:off x="1006389" y="2998573"/>
            <a:ext cx="2864021" cy="1167026"/>
          </a:xfrm>
          <a:prstGeom prst="ellipse">
            <a:avLst/>
          </a:prstGeom>
          <a:solidFill>
            <a:schemeClr val="accent1"/>
          </a:solidFill>
          <a:ln cap="flat" cmpd="sng" w="12700">
            <a:solidFill>
              <a:srgbClr val="303C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Gill Sans"/>
                <a:ea typeface="Gill Sans"/>
                <a:cs typeface="Gill Sans"/>
                <a:sym typeface="Gill Sans"/>
              </a:rPr>
              <a:t>A hétköznapi életben?</a:t>
            </a:r>
            <a:endParaRPr b="0" i="0" sz="1400" u="none" cap="none" strike="noStrike">
              <a:solidFill>
                <a:srgbClr val="000000"/>
              </a:solidFill>
              <a:latin typeface="Arial"/>
              <a:ea typeface="Arial"/>
              <a:cs typeface="Arial"/>
              <a:sym typeface="Arial"/>
            </a:endParaRPr>
          </a:p>
        </p:txBody>
      </p:sp>
      <p:sp>
        <p:nvSpPr>
          <p:cNvPr id="161" name="Google Shape;161;p7"/>
          <p:cNvSpPr/>
          <p:nvPr/>
        </p:nvSpPr>
        <p:spPr>
          <a:xfrm>
            <a:off x="4102443" y="2264032"/>
            <a:ext cx="2864021" cy="1167026"/>
          </a:xfrm>
          <a:prstGeom prst="ellipse">
            <a:avLst/>
          </a:prstGeom>
          <a:solidFill>
            <a:schemeClr val="accent1"/>
          </a:solidFill>
          <a:ln cap="flat" cmpd="sng" w="12700">
            <a:solidFill>
              <a:srgbClr val="303C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Gill Sans"/>
                <a:ea typeface="Gill Sans"/>
                <a:cs typeface="Gill Sans"/>
                <a:sym typeface="Gill Sans"/>
              </a:rPr>
              <a:t>Képzésben, tanulásban?</a:t>
            </a:r>
            <a:endParaRPr b="0" i="0" sz="1400" u="none" cap="none" strike="noStrike">
              <a:solidFill>
                <a:srgbClr val="000000"/>
              </a:solidFill>
              <a:latin typeface="Arial"/>
              <a:ea typeface="Arial"/>
              <a:cs typeface="Arial"/>
              <a:sym typeface="Arial"/>
            </a:endParaRPr>
          </a:p>
        </p:txBody>
      </p:sp>
      <p:sp>
        <p:nvSpPr>
          <p:cNvPr id="162" name="Google Shape;162;p7"/>
          <p:cNvSpPr/>
          <p:nvPr/>
        </p:nvSpPr>
        <p:spPr>
          <a:xfrm>
            <a:off x="5715686" y="3870410"/>
            <a:ext cx="2864021" cy="1167026"/>
          </a:xfrm>
          <a:prstGeom prst="ellipse">
            <a:avLst/>
          </a:prstGeom>
          <a:solidFill>
            <a:schemeClr val="accent1"/>
          </a:solidFill>
          <a:ln cap="flat" cmpd="sng" w="12700">
            <a:solidFill>
              <a:srgbClr val="303C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Gill Sans"/>
                <a:ea typeface="Gill Sans"/>
                <a:cs typeface="Gill Sans"/>
                <a:sym typeface="Gill Sans"/>
              </a:rPr>
              <a:t>Akadálymentesség-ben?</a:t>
            </a:r>
            <a:endParaRPr b="0" i="0" sz="1400" u="none" cap="none" strike="noStrike">
              <a:solidFill>
                <a:srgbClr val="000000"/>
              </a:solidFill>
              <a:latin typeface="Arial"/>
              <a:ea typeface="Arial"/>
              <a:cs typeface="Arial"/>
              <a:sym typeface="Arial"/>
            </a:endParaRPr>
          </a:p>
        </p:txBody>
      </p:sp>
      <p:sp>
        <p:nvSpPr>
          <p:cNvPr id="163" name="Google Shape;163;p7"/>
          <p:cNvSpPr/>
          <p:nvPr/>
        </p:nvSpPr>
        <p:spPr>
          <a:xfrm>
            <a:off x="2084173" y="4584356"/>
            <a:ext cx="2864021" cy="1167026"/>
          </a:xfrm>
          <a:prstGeom prst="ellipse">
            <a:avLst/>
          </a:prstGeom>
          <a:solidFill>
            <a:schemeClr val="accent1"/>
          </a:solidFill>
          <a:ln cap="flat" cmpd="sng" w="12700">
            <a:solidFill>
              <a:srgbClr val="303C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Gill Sans"/>
                <a:ea typeface="Gill Sans"/>
                <a:cs typeface="Gill Sans"/>
                <a:sym typeface="Gill Sans"/>
              </a:rPr>
              <a:t>Önérdekképviseletben?</a:t>
            </a:r>
            <a:endParaRPr b="0" i="0" sz="1400" u="none" cap="none" strike="noStrike">
              <a:solidFill>
                <a:srgbClr val="000000"/>
              </a:solidFill>
              <a:latin typeface="Arial"/>
              <a:ea typeface="Arial"/>
              <a:cs typeface="Arial"/>
              <a:sym typeface="Arial"/>
            </a:endParaRPr>
          </a:p>
        </p:txBody>
      </p:sp>
      <p:sp>
        <p:nvSpPr>
          <p:cNvPr id="164" name="Google Shape;164;p7"/>
          <p:cNvSpPr/>
          <p:nvPr/>
        </p:nvSpPr>
        <p:spPr>
          <a:xfrm>
            <a:off x="8138983" y="4749113"/>
            <a:ext cx="2864021" cy="1167026"/>
          </a:xfrm>
          <a:prstGeom prst="ellipse">
            <a:avLst/>
          </a:prstGeom>
          <a:solidFill>
            <a:schemeClr val="accent1"/>
          </a:solidFill>
          <a:ln cap="flat" cmpd="sng" w="12700">
            <a:solidFill>
              <a:srgbClr val="303C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Gill Sans"/>
                <a:ea typeface="Gill Sans"/>
                <a:cs typeface="Gill Sans"/>
                <a:sym typeface="Gill Sans"/>
              </a:rPr>
              <a:t>A munkádban?</a:t>
            </a:r>
            <a:endParaRPr b="0" i="0" sz="1400" u="none" cap="none" strike="noStrike">
              <a:solidFill>
                <a:srgbClr val="000000"/>
              </a:solidFill>
              <a:latin typeface="Arial"/>
              <a:ea typeface="Arial"/>
              <a:cs typeface="Arial"/>
              <a:sym typeface="Arial"/>
            </a:endParaRPr>
          </a:p>
        </p:txBody>
      </p:sp>
      <p:sp>
        <p:nvSpPr>
          <p:cNvPr id="165" name="Google Shape;165;p7"/>
          <p:cNvSpPr/>
          <p:nvPr/>
        </p:nvSpPr>
        <p:spPr>
          <a:xfrm>
            <a:off x="8138983" y="2545492"/>
            <a:ext cx="2864021" cy="1167026"/>
          </a:xfrm>
          <a:prstGeom prst="ellipse">
            <a:avLst/>
          </a:prstGeom>
          <a:solidFill>
            <a:schemeClr val="accent1"/>
          </a:solidFill>
          <a:ln cap="flat" cmpd="sng" w="12700">
            <a:solidFill>
              <a:srgbClr val="303C3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n-US" sz="1800" u="none" cap="none" strike="noStrike">
                <a:solidFill>
                  <a:schemeClr val="lt1"/>
                </a:solidFill>
                <a:latin typeface="Gill Sans"/>
                <a:ea typeface="Gill Sans"/>
                <a:cs typeface="Gill Sans"/>
                <a:sym typeface="Gill Sans"/>
              </a:rPr>
              <a:t>Saját jogok megismerésében?</a:t>
            </a:r>
            <a:endParaRPr b="0" i="0" sz="1400" u="none" cap="none" strike="noStrike">
              <a:solidFill>
                <a:srgbClr val="000000"/>
              </a:solidFill>
              <a:latin typeface="Arial"/>
              <a:ea typeface="Arial"/>
              <a:cs typeface="Arial"/>
              <a:sym typeface="Arial"/>
            </a:endParaRPr>
          </a:p>
        </p:txBody>
      </p:sp>
      <p:pic>
        <p:nvPicPr>
          <p:cNvPr descr="Öntapadós jegyzetlapok körvonalas" id="166" name="Google Shape;166;p7"/>
          <p:cNvPicPr preferRelativeResize="0"/>
          <p:nvPr/>
        </p:nvPicPr>
        <p:blipFill rotWithShape="1">
          <a:blip r:embed="rId3">
            <a:alphaModFix/>
          </a:blip>
          <a:srcRect b="0" l="0" r="0" t="0"/>
          <a:stretch/>
        </p:blipFill>
        <p:spPr>
          <a:xfrm>
            <a:off x="8576962" y="1104557"/>
            <a:ext cx="914400" cy="914400"/>
          </a:xfrm>
          <a:prstGeom prst="rect">
            <a:avLst/>
          </a:prstGeom>
          <a:noFill/>
          <a:ln>
            <a:noFill/>
          </a:ln>
        </p:spPr>
      </p:pic>
      <p:pic>
        <p:nvPicPr>
          <p:cNvPr descr="Öntapadós jegyzetlapok körvonalas" id="167" name="Google Shape;167;p7"/>
          <p:cNvPicPr preferRelativeResize="0"/>
          <p:nvPr/>
        </p:nvPicPr>
        <p:blipFill rotWithShape="1">
          <a:blip r:embed="rId4">
            <a:alphaModFix/>
          </a:blip>
          <a:srcRect b="0" l="0" r="0" t="0"/>
          <a:stretch/>
        </p:blipFill>
        <p:spPr>
          <a:xfrm>
            <a:off x="4341340" y="3541584"/>
            <a:ext cx="914400" cy="914400"/>
          </a:xfrm>
          <a:prstGeom prst="rect">
            <a:avLst/>
          </a:prstGeom>
          <a:noFill/>
          <a:ln>
            <a:noFill/>
          </a:ln>
        </p:spPr>
      </p:pic>
      <p:pic>
        <p:nvPicPr>
          <p:cNvPr descr="Öntapadós jegyzetlapok körvonalas" id="168" name="Google Shape;168;p7"/>
          <p:cNvPicPr preferRelativeResize="0"/>
          <p:nvPr/>
        </p:nvPicPr>
        <p:blipFill rotWithShape="1">
          <a:blip r:embed="rId5">
            <a:alphaModFix/>
          </a:blip>
          <a:srcRect b="0" l="0" r="0" t="0"/>
          <a:stretch/>
        </p:blipFill>
        <p:spPr>
          <a:xfrm>
            <a:off x="6043827" y="5168557"/>
            <a:ext cx="914400" cy="914400"/>
          </a:xfrm>
          <a:prstGeom prst="rect">
            <a:avLst/>
          </a:prstGeom>
          <a:noFill/>
          <a:ln>
            <a:noFill/>
          </a:ln>
        </p:spPr>
      </p:pic>
      <p:pic>
        <p:nvPicPr>
          <p:cNvPr descr="Öntapadós jegyzetlapok körvonalas" id="169" name="Google Shape;169;p7"/>
          <p:cNvPicPr preferRelativeResize="0"/>
          <p:nvPr/>
        </p:nvPicPr>
        <p:blipFill rotWithShape="1">
          <a:blip r:embed="rId6">
            <a:alphaModFix/>
          </a:blip>
          <a:srcRect b="0" l="0" r="0" t="0"/>
          <a:stretch/>
        </p:blipFill>
        <p:spPr>
          <a:xfrm>
            <a:off x="1005016" y="1935205"/>
            <a:ext cx="914400" cy="914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75" name="Google Shape;175;p8"/>
          <p:cNvSpPr/>
          <p:nvPr/>
        </p:nvSpPr>
        <p:spPr>
          <a:xfrm>
            <a:off x="6781801" y="685801"/>
            <a:ext cx="4724400" cy="5486400"/>
          </a:xfrm>
          <a:prstGeom prst="rect">
            <a:avLst/>
          </a:prstGeom>
          <a:solidFill>
            <a:srgbClr val="537272">
              <a:alpha val="2431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76" name="Google Shape;176;p8"/>
          <p:cNvSpPr txBox="1"/>
          <p:nvPr>
            <p:ph type="title"/>
          </p:nvPr>
        </p:nvSpPr>
        <p:spPr>
          <a:xfrm>
            <a:off x="7285978" y="959278"/>
            <a:ext cx="3714872" cy="992512"/>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8808D"/>
              </a:buClr>
              <a:buSzPts val="4000"/>
              <a:buFont typeface="Sorts Mill Goudy"/>
              <a:buNone/>
            </a:pPr>
            <a:r>
              <a:rPr b="1" lang="en-US" sz="4000">
                <a:solidFill>
                  <a:srgbClr val="38808D"/>
                </a:solidFill>
              </a:rPr>
              <a:t>SZÜNET</a:t>
            </a:r>
            <a:endParaRPr b="1" sz="4000">
              <a:solidFill>
                <a:srgbClr val="38808D"/>
              </a:solidFill>
            </a:endParaRPr>
          </a:p>
        </p:txBody>
      </p:sp>
      <p:pic>
        <p:nvPicPr>
          <p:cNvPr descr="Fehér csésze és csészealj UFÓ" id="177" name="Google Shape;177;p8"/>
          <p:cNvPicPr preferRelativeResize="0"/>
          <p:nvPr/>
        </p:nvPicPr>
        <p:blipFill rotWithShape="1">
          <a:blip r:embed="rId3">
            <a:alphaModFix/>
          </a:blip>
          <a:srcRect b="-1" l="20447" r="20218" t="0"/>
          <a:stretch/>
        </p:blipFill>
        <p:spPr>
          <a:xfrm>
            <a:off x="20" y="10"/>
            <a:ext cx="6095980" cy="6857990"/>
          </a:xfrm>
          <a:prstGeom prst="rect">
            <a:avLst/>
          </a:prstGeom>
          <a:noFill/>
          <a:ln>
            <a:noFill/>
          </a:ln>
        </p:spPr>
      </p:pic>
      <p:sp>
        <p:nvSpPr>
          <p:cNvPr id="178" name="Google Shape;178;p8"/>
          <p:cNvSpPr txBox="1"/>
          <p:nvPr>
            <p:ph idx="1" type="body"/>
          </p:nvPr>
        </p:nvSpPr>
        <p:spPr>
          <a:xfrm>
            <a:off x="7378995" y="2135939"/>
            <a:ext cx="3572540" cy="3546806"/>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2"/>
              </a:buClr>
              <a:buSzPts val="1680"/>
              <a:buNone/>
            </a:pPr>
            <a:r>
              <a:t/>
            </a:r>
            <a:endParaRPr/>
          </a:p>
          <a:p>
            <a:pPr indent="0" lvl="0" marL="0" rtl="0" algn="l">
              <a:lnSpc>
                <a:spcPct val="100000"/>
              </a:lnSpc>
              <a:spcBef>
                <a:spcPts val="1000"/>
              </a:spcBef>
              <a:spcAft>
                <a:spcPts val="0"/>
              </a:spcAft>
              <a:buClr>
                <a:schemeClr val="dk2"/>
              </a:buClr>
              <a:buSzPts val="1680"/>
              <a:buNone/>
            </a:pPr>
            <a:r>
              <a:t/>
            </a:r>
            <a:endParaRPr/>
          </a:p>
          <a:p>
            <a:pPr indent="0" lvl="0" marL="0" rtl="0" algn="l">
              <a:lnSpc>
                <a:spcPct val="100000"/>
              </a:lnSpc>
              <a:spcBef>
                <a:spcPts val="1000"/>
              </a:spcBef>
              <a:spcAft>
                <a:spcPts val="0"/>
              </a:spcAft>
              <a:buClr>
                <a:schemeClr val="dk2"/>
              </a:buClr>
              <a:buSzPts val="1680"/>
              <a:buNone/>
            </a:pPr>
            <a:r>
              <a:t/>
            </a:r>
            <a:endParaRPr/>
          </a:p>
          <a:p>
            <a:pPr indent="0" lvl="0" marL="0" rtl="0" algn="l">
              <a:lnSpc>
                <a:spcPct val="100000"/>
              </a:lnSpc>
              <a:spcBef>
                <a:spcPts val="1000"/>
              </a:spcBef>
              <a:spcAft>
                <a:spcPts val="0"/>
              </a:spcAft>
              <a:buClr>
                <a:schemeClr val="dk2"/>
              </a:buClr>
              <a:buSzPts val="1680"/>
              <a:buNone/>
            </a:pPr>
            <a:r>
              <a:t/>
            </a:r>
            <a:endParaRPr/>
          </a:p>
        </p:txBody>
      </p:sp>
      <p:pic>
        <p:nvPicPr>
          <p:cNvPr descr="Videokamera körvonalas" id="179" name="Google Shape;179;p8"/>
          <p:cNvPicPr preferRelativeResize="0"/>
          <p:nvPr/>
        </p:nvPicPr>
        <p:blipFill rotWithShape="1">
          <a:blip r:embed="rId4">
            <a:alphaModFix/>
          </a:blip>
          <a:srcRect b="0" l="0" r="0" t="0"/>
          <a:stretch/>
        </p:blipFill>
        <p:spPr>
          <a:xfrm>
            <a:off x="7971264" y="2460703"/>
            <a:ext cx="2391936" cy="239193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3" name="Shape 183"/>
        <p:cNvGrpSpPr/>
        <p:nvPr/>
      </p:nvGrpSpPr>
      <p:grpSpPr>
        <a:xfrm>
          <a:off x="0" y="0"/>
          <a:ext cx="0" cy="0"/>
          <a:chOff x="0" y="0"/>
          <a:chExt cx="0" cy="0"/>
        </a:xfrm>
      </p:grpSpPr>
      <p:sp>
        <p:nvSpPr>
          <p:cNvPr id="184" name="Google Shape;184;p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85" name="Google Shape;185;p9"/>
          <p:cNvSpPr/>
          <p:nvPr/>
        </p:nvSpPr>
        <p:spPr>
          <a:xfrm>
            <a:off x="0" y="0"/>
            <a:ext cx="5410200" cy="6858000"/>
          </a:xfrm>
          <a:prstGeom prst="rect">
            <a:avLst/>
          </a:prstGeom>
          <a:solidFill>
            <a:srgbClr val="5372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86" name="Google Shape;186;p9"/>
          <p:cNvSpPr/>
          <p:nvPr/>
        </p:nvSpPr>
        <p:spPr>
          <a:xfrm>
            <a:off x="685800" y="685800"/>
            <a:ext cx="4076700" cy="54863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Gill Sans"/>
              <a:ea typeface="Gill Sans"/>
              <a:cs typeface="Gill Sans"/>
              <a:sym typeface="Gill Sans"/>
            </a:endParaRPr>
          </a:p>
        </p:txBody>
      </p:sp>
      <p:sp>
        <p:nvSpPr>
          <p:cNvPr id="187" name="Google Shape;187;p9"/>
          <p:cNvSpPr txBox="1"/>
          <p:nvPr>
            <p:ph type="title"/>
          </p:nvPr>
        </p:nvSpPr>
        <p:spPr>
          <a:xfrm>
            <a:off x="1124464" y="1223889"/>
            <a:ext cx="3316073" cy="3130748"/>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38808D"/>
              </a:buClr>
              <a:buSzPts val="3000"/>
              <a:buFont typeface="Sorts Mill Goudy"/>
              <a:buNone/>
            </a:pPr>
            <a:r>
              <a:rPr b="1" lang="en-US" sz="3000" cap="none">
                <a:solidFill>
                  <a:srgbClr val="38808D"/>
                </a:solidFill>
                <a:latin typeface="Sorts Mill Goudy"/>
                <a:ea typeface="Sorts Mill Goudy"/>
                <a:cs typeface="Sorts Mill Goudy"/>
                <a:sym typeface="Sorts Mill Goudy"/>
              </a:rPr>
              <a:t>MELYIK </a:t>
            </a:r>
            <a:r>
              <a:rPr b="1" lang="en-US" sz="3000">
                <a:solidFill>
                  <a:srgbClr val="38808D"/>
                </a:solidFill>
              </a:rPr>
              <a:t>KÉT TÉMÁT</a:t>
            </a:r>
            <a:r>
              <a:rPr b="1" lang="en-US" sz="3000" cap="none">
                <a:solidFill>
                  <a:srgbClr val="38808D"/>
                </a:solidFill>
                <a:latin typeface="Sorts Mill Goudy"/>
                <a:ea typeface="Sorts Mill Goudy"/>
                <a:cs typeface="Sorts Mill Goudy"/>
                <a:sym typeface="Sorts Mill Goudy"/>
              </a:rPr>
              <a:t> ELEMEZZÜK KI?</a:t>
            </a:r>
            <a:endParaRPr/>
          </a:p>
        </p:txBody>
      </p:sp>
      <p:pic>
        <p:nvPicPr>
          <p:cNvPr descr="Munkatársak cetlikkel" id="188" name="Google Shape;188;p9"/>
          <p:cNvPicPr preferRelativeResize="0"/>
          <p:nvPr/>
        </p:nvPicPr>
        <p:blipFill rotWithShape="1">
          <a:blip r:embed="rId3">
            <a:alphaModFix/>
          </a:blip>
          <a:srcRect b="-1" l="14632" r="19358" t="0"/>
          <a:stretch/>
        </p:blipFill>
        <p:spPr>
          <a:xfrm>
            <a:off x="5410200" y="10"/>
            <a:ext cx="6781800" cy="685799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lassicFrameVTI">
  <a:themeElements>
    <a:clrScheme name="Custom 22">
      <a:dk1>
        <a:srgbClr val="000000"/>
      </a:dk1>
      <a:lt1>
        <a:srgbClr val="FFFFFF"/>
      </a:lt1>
      <a:dk2>
        <a:srgbClr val="293737"/>
      </a:dk2>
      <a:lt2>
        <a:srgbClr val="EEF2F0"/>
      </a:lt2>
      <a:accent1>
        <a:srgbClr val="749090"/>
      </a:accent1>
      <a:accent2>
        <a:srgbClr val="A5A5A5"/>
      </a:accent2>
      <a:accent3>
        <a:srgbClr val="91A39B"/>
      </a:accent3>
      <a:accent4>
        <a:srgbClr val="A9A698"/>
      </a:accent4>
      <a:accent5>
        <a:srgbClr val="A2A79A"/>
      </a:accent5>
      <a:accent6>
        <a:srgbClr val="897F65"/>
      </a:accent6>
      <a:hlink>
        <a:srgbClr val="92872F"/>
      </a:hlink>
      <a:folHlink>
        <a:srgbClr val="AB73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2024-01-12T11:13:17Z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0x010100E28D3B6F1D06BE4CACFE6E22C82CCBA0</vt:lpwstr>
  </property>
  <property fmtid="{D5CDD505-2E9C-101B-9397-08002B2CF9AE}" pid="3" name="MediaServiceImageTags">
    <vt:lpwstr/>
  </property>
</Properties>
</file>